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6" r:id="rId4"/>
  </p:sldMasterIdLst>
  <p:notesMasterIdLst>
    <p:notesMasterId r:id="rId17"/>
  </p:notesMasterIdLst>
  <p:handoutMasterIdLst>
    <p:handoutMasterId r:id="rId18"/>
  </p:handoutMasterIdLst>
  <p:sldIdLst>
    <p:sldId id="315" r:id="rId5"/>
    <p:sldId id="266" r:id="rId6"/>
    <p:sldId id="316" r:id="rId7"/>
    <p:sldId id="321" r:id="rId8"/>
    <p:sldId id="322" r:id="rId9"/>
    <p:sldId id="320" r:id="rId10"/>
    <p:sldId id="319" r:id="rId11"/>
    <p:sldId id="326" r:id="rId12"/>
    <p:sldId id="327" r:id="rId13"/>
    <p:sldId id="328" r:id="rId14"/>
    <p:sldId id="323" r:id="rId15"/>
    <p:sldId id="310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Author" initials="A" userId="Author" providerId="AD"/>
  <p188:author id="{5AA1BD55-57CD-466E-0725-B6CBA11E0D12}" name="Lauren Weldy (ALLEGIS GROUP SERVICES)" initials="LW" userId="S::v-lweldy@microsoft.com::07a2285c-a352-4b96-8658-ecc34365c15e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BEDE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15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8A107856-5554-42FB-B03E-39F5DBC370BA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5388" autoAdjust="0"/>
  </p:normalViewPr>
  <p:slideViewPr>
    <p:cSldViewPr snapToGrid="0">
      <p:cViewPr varScale="1">
        <p:scale>
          <a:sx n="59" d="100"/>
          <a:sy n="59" d="100"/>
        </p:scale>
        <p:origin x="964" y="5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-3149"/>
    </p:cViewPr>
  </p:sorterViewPr>
  <p:notesViewPr>
    <p:cSldViewPr snapToGrid="0">
      <p:cViewPr>
        <p:scale>
          <a:sx n="1" d="2"/>
          <a:sy n="1" d="2"/>
        </p:scale>
        <p:origin x="2640" y="283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microsoft.com/office/2018/10/relationships/authors" Target="authors.xml"/><Relationship Id="rId10" Type="http://schemas.openxmlformats.org/officeDocument/2006/relationships/slide" Target="slides/slide6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0589D207-BE08-4B33-B5B0-5A5A94C9512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5E58DB9-49DC-495B-A68F-33D105C9065A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7A1AC4-3AE8-4F87-AAED-904EC6054702}" type="datetimeFigureOut">
              <a:rPr lang="en-US" smtClean="0"/>
              <a:t>10/29/2025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F66337E-DAD5-442C-9B8F-E10EB7D972CB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EE3BDF2-02BD-4181-AC28-FD56172CC62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F8A362-CAFC-4987-9A50-47570528395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237491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5556653-6123-4FE4-861F-5F9583BF59B0}" type="datetimeFigureOut">
              <a:rPr lang="en-US" smtClean="0"/>
              <a:t>10/29/2025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4EEB602-95FC-483A-B12D-216A7AD7EA2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58430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4EEB602-95FC-483A-B12D-216A7AD7EA24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60868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07F282E-55F5-4803-B60F-09BA4600E538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745101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4EEB602-95FC-483A-B12D-216A7AD7EA24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151811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4EEB602-95FC-483A-B12D-216A7AD7EA24}" type="slidenum">
              <a:rPr lang="en-US" smtClean="0"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16030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1ED69555-EE48-4B19-812B-4E1068DBF976}"/>
              </a:ext>
            </a:extLst>
          </p:cNvPr>
          <p:cNvSpPr/>
          <p:nvPr/>
        </p:nvSpPr>
        <p:spPr>
          <a:xfrm>
            <a:off x="7573754" y="0"/>
            <a:ext cx="4618246" cy="6858000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Freeform 57">
            <a:extLst>
              <a:ext uri="{FF2B5EF4-FFF2-40B4-BE49-F238E27FC236}">
                <a16:creationId xmlns:a16="http://schemas.microsoft.com/office/drawing/2014/main" id="{57AEB73D-F521-4B19-820F-12DB6BCC8406}"/>
              </a:ext>
            </a:extLst>
          </p:cNvPr>
          <p:cNvSpPr/>
          <p:nvPr/>
        </p:nvSpPr>
        <p:spPr bwMode="auto">
          <a:xfrm>
            <a:off x="4456113" y="31750"/>
            <a:ext cx="0" cy="1588"/>
          </a:xfrm>
          <a:custGeom>
            <a:avLst/>
            <a:gdLst/>
            <a:ahLst/>
            <a:cxnLst/>
            <a:rect l="0" t="0" r="r" b="b"/>
            <a:pathLst>
              <a:path w="2" h="2">
                <a:moveTo>
                  <a:pt x="0" y="0"/>
                </a:moveTo>
                <a:lnTo>
                  <a:pt x="2" y="0"/>
                </a:lnTo>
                <a:lnTo>
                  <a:pt x="0" y="2"/>
                </a:lnTo>
                <a:lnTo>
                  <a:pt x="0" y="0"/>
                </a:lnTo>
                <a:close/>
              </a:path>
            </a:pathLst>
          </a:custGeom>
          <a:solidFill>
            <a:srgbClr val="30466D"/>
          </a:solidFill>
          <a:ln w="0">
            <a:solidFill>
              <a:srgbClr val="30466D"/>
            </a:solidFill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55388" y="863068"/>
            <a:ext cx="6007691" cy="4985916"/>
          </a:xfrm>
        </p:spPr>
        <p:txBody>
          <a:bodyPr anchor="ctr">
            <a:noAutofit/>
          </a:bodyPr>
          <a:lstStyle>
            <a:lvl1pPr algn="l">
              <a:lnSpc>
                <a:spcPct val="125000"/>
              </a:lnSpc>
              <a:defRPr sz="6000" b="0" cap="all" spc="150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197352" y="863068"/>
            <a:ext cx="3351729" cy="5120069"/>
          </a:xfrm>
        </p:spPr>
        <p:txBody>
          <a:bodyPr anchor="ctr">
            <a:normAutofit/>
          </a:bodyPr>
          <a:lstStyle>
            <a:lvl1pPr marL="0" indent="0" algn="l">
              <a:lnSpc>
                <a:spcPct val="150000"/>
              </a:lnSpc>
              <a:buNone/>
              <a:defRPr sz="2400" b="0" cap="none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B72EEBA-3A5D-41CE-8465-A45A0F65674E}"/>
              </a:ext>
            </a:extLst>
          </p:cNvPr>
          <p:cNvSpPr/>
          <p:nvPr/>
        </p:nvSpPr>
        <p:spPr>
          <a:xfrm rot="5400000">
            <a:off x="4101215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Date Placeholder 12">
            <a:extLst>
              <a:ext uri="{FF2B5EF4-FFF2-40B4-BE49-F238E27FC236}">
                <a16:creationId xmlns:a16="http://schemas.microsoft.com/office/drawing/2014/main" id="{79F4CF2F-CDFA-4A37-837C-819D5238EAB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197353" y="6309360"/>
            <a:ext cx="2151134" cy="457200"/>
          </a:xfrm>
        </p:spPr>
        <p:txBody>
          <a:bodyPr/>
          <a:lstStyle/>
          <a:p>
            <a:r>
              <a:rPr lang="en-US"/>
              <a:t>9/8/20XX</a:t>
            </a:r>
            <a:endParaRPr lang="en-US" dirty="0"/>
          </a:p>
        </p:txBody>
      </p:sp>
      <p:sp>
        <p:nvSpPr>
          <p:cNvPr id="15" name="Footer Placeholder 14">
            <a:extLst>
              <a:ext uri="{FF2B5EF4-FFF2-40B4-BE49-F238E27FC236}">
                <a16:creationId xmlns:a16="http://schemas.microsoft.com/office/drawing/2014/main" id="{CFECE62A-61A4-407D-8F0B-D459CD977C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55388" y="6309360"/>
            <a:ext cx="6007691" cy="457200"/>
          </a:xfrm>
        </p:spPr>
        <p:txBody>
          <a:bodyPr/>
          <a:lstStyle>
            <a:lvl1pPr algn="r">
              <a:defRPr/>
            </a:lvl1pPr>
          </a:lstStyle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27" name="Slide Number Placeholder 26">
            <a:extLst>
              <a:ext uri="{FF2B5EF4-FFF2-40B4-BE49-F238E27FC236}">
                <a16:creationId xmlns:a16="http://schemas.microsoft.com/office/drawing/2014/main" id="{99FE60A9-FE2A-451F-9244-60FCE7FE9A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3062062"/>
      </p:ext>
    </p:extLst>
  </p:cSld>
  <p:clrMapOvr>
    <a:masterClrMapping/>
  </p:clrMapOvr>
  <p:hf sldNum="0" hdr="0" ftr="0" dt="0"/>
  <p:extLst>
    <p:ext uri="{DCECCB84-F9BA-43D5-87BE-67443E8EF086}">
      <p15:sldGuideLst xmlns:p15="http://schemas.microsoft.com/office/powerpoint/2012/main">
        <p15:guide id="1" orient="horz" pos="4056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9/8/20XX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5236537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77965" y="507037"/>
            <a:ext cx="1571626" cy="5339932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933700" y="524373"/>
            <a:ext cx="5959577" cy="5322596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9277965" y="6296615"/>
            <a:ext cx="2505996" cy="365125"/>
          </a:xfrm>
        </p:spPr>
        <p:txBody>
          <a:bodyPr/>
          <a:lstStyle/>
          <a:p>
            <a:r>
              <a:rPr lang="en-US"/>
              <a:t>9/8/20XX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933699" y="6296615"/>
            <a:ext cx="5959577" cy="365125"/>
          </a:xfrm>
        </p:spPr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8734643" y="2853201"/>
            <a:ext cx="5383267" cy="604269"/>
          </a:xfrm>
        </p:spPr>
        <p:txBody>
          <a:bodyPr/>
          <a:lstStyle>
            <a:lvl1pPr algn="l">
              <a:defRPr/>
            </a:lvl1pPr>
          </a:lstStyle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7" name="Straight Connector 6" title="Rule Line">
            <a:extLst>
              <a:ext uri="{FF2B5EF4-FFF2-40B4-BE49-F238E27FC236}">
                <a16:creationId xmlns:a16="http://schemas.microsoft.com/office/drawing/2014/main" id="{A1005B08-D2D4-455C-AA62-1200E43E7AF9}"/>
              </a:ext>
            </a:extLst>
          </p:cNvPr>
          <p:cNvCxnSpPr/>
          <p:nvPr/>
        </p:nvCxnSpPr>
        <p:spPr>
          <a:xfrm>
            <a:off x="9111582" y="571502"/>
            <a:ext cx="0" cy="5275467"/>
          </a:xfrm>
          <a:prstGeom prst="line">
            <a:avLst/>
          </a:prstGeom>
          <a:ln w="3810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32215722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ntent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" name="Rectangle 6">
            <a:extLst>
              <a:ext uri="{FF2B5EF4-FFF2-40B4-BE49-F238E27FC236}">
                <a16:creationId xmlns:a16="http://schemas.microsoft.com/office/drawing/2014/main" id="{BF5F5DFA-1BC3-4062-9356-6145C9F7CD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E6B5D461-AEC0-477F-A77A-6227F95A83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8175813" y="0"/>
            <a:ext cx="4016188" cy="1056542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DE1A041D-DE47-45FA-AC78-CC7FD02571F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525" y="1031500"/>
            <a:ext cx="12188951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11614254-52EF-4F58-99B1-CDA7C39223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9134" y="1095508"/>
            <a:ext cx="8203482" cy="5016893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BD3B3ABA-0408-41EA-935D-D4F4586AA84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87178" y="1361923"/>
            <a:ext cx="6623040" cy="1421898"/>
          </a:xfrm>
        </p:spPr>
        <p:txBody>
          <a:bodyPr anchor="b" anchorCtr="0">
            <a:noAutofit/>
          </a:bodyPr>
          <a:lstStyle>
            <a:lvl1pPr>
              <a:lnSpc>
                <a:spcPct val="100000"/>
              </a:lnSpc>
              <a:defRPr sz="3200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0EA5BF-04A6-2B17-0703-8419C4DB97FF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787399" y="2916772"/>
            <a:ext cx="6622819" cy="2852639"/>
          </a:xfrm>
        </p:spPr>
        <p:txBody>
          <a:bodyPr anchor="t"/>
          <a:lstStyle>
            <a:lvl1pPr marL="0" indent="0">
              <a:lnSpc>
                <a:spcPct val="125000"/>
              </a:lnSpc>
              <a:spcAft>
                <a:spcPts val="600"/>
              </a:spcAft>
              <a:buNone/>
              <a:defRPr sz="2000" b="0"/>
            </a:lvl1pPr>
            <a:lvl2pPr>
              <a:lnSpc>
                <a:spcPct val="125000"/>
              </a:lnSpc>
              <a:spcAft>
                <a:spcPts val="600"/>
              </a:spcAft>
              <a:defRPr/>
            </a:lvl2pPr>
            <a:lvl3pPr>
              <a:lnSpc>
                <a:spcPct val="125000"/>
              </a:lnSpc>
              <a:spcAft>
                <a:spcPts val="600"/>
              </a:spcAft>
              <a:defRPr/>
            </a:lvl3pPr>
            <a:lvl4pPr>
              <a:lnSpc>
                <a:spcPct val="125000"/>
              </a:lnSpc>
              <a:spcAft>
                <a:spcPts val="600"/>
              </a:spcAft>
              <a:defRPr/>
            </a:lvl4pPr>
            <a:lvl5pPr>
              <a:lnSpc>
                <a:spcPct val="125000"/>
              </a:lnSpc>
              <a:spcAft>
                <a:spcPts val="600"/>
              </a:spcAft>
              <a:defRPr/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1837301C-2B9B-4119-9002-BD6DB2AB87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1" y="6144405"/>
            <a:ext cx="8150087" cy="713595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BD12738D-D0ED-4899-A01C-42439B5B3E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8206532" y="6167615"/>
            <a:ext cx="3982418" cy="690385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EED261D-45B9-40C1-8341-8B8B796E8A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525" y="6112401"/>
            <a:ext cx="12188951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Footer Placeholder 7">
            <a:extLst>
              <a:ext uri="{FF2B5EF4-FFF2-40B4-BE49-F238E27FC236}">
                <a16:creationId xmlns:a16="http://schemas.microsoft.com/office/drawing/2014/main" id="{182CF530-D736-4104-8678-850EEDF997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787178" y="6309360"/>
            <a:ext cx="6623040" cy="4572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19" name="Date Placeholder 5">
            <a:extLst>
              <a:ext uri="{FF2B5EF4-FFF2-40B4-BE49-F238E27FC236}">
                <a16:creationId xmlns:a16="http://schemas.microsoft.com/office/drawing/2014/main" id="{8DEDB7CE-711E-4E43-9450-4C7BECE2FCF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79537" y="6309360"/>
            <a:ext cx="1885598" cy="457200"/>
          </a:xfrm>
        </p:spPr>
        <p:txBody>
          <a:bodyPr/>
          <a:lstStyle/>
          <a:p>
            <a:r>
              <a:rPr lang="en-US" dirty="0"/>
              <a:t>9/8/20XX</a:t>
            </a:r>
          </a:p>
        </p:txBody>
      </p:sp>
      <p:sp>
        <p:nvSpPr>
          <p:cNvPr id="20" name="Slide Number Placeholder 9">
            <a:extLst>
              <a:ext uri="{FF2B5EF4-FFF2-40B4-BE49-F238E27FC236}">
                <a16:creationId xmlns:a16="http://schemas.microsoft.com/office/drawing/2014/main" id="{F5D9588C-9E6B-42F6-8B42-D18388626A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69202" y="6309360"/>
            <a:ext cx="979879" cy="457200"/>
          </a:xfrm>
        </p:spPr>
        <p:txBody>
          <a:bodyPr/>
          <a:lstStyle>
            <a:lvl1pPr>
              <a:defRPr sz="1200" b="0"/>
            </a:lvl1pPr>
          </a:lstStyle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3E23953F-BF80-48E0-8282-62907D6C29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8142523" y="0"/>
            <a:ext cx="64008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BD79D74E-6357-D3E7-30C0-09B4B82BA32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8203482" y="1095507"/>
            <a:ext cx="3997653" cy="501689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753428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wo Conten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6" name="Rectangle 5">
            <a:extLst>
              <a:ext uri="{FF2B5EF4-FFF2-40B4-BE49-F238E27FC236}">
                <a16:creationId xmlns:a16="http://schemas.microsoft.com/office/drawing/2014/main" id="{2DF88512-9E62-4695-B350-39488566A1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8CD596D-95F4-4C5C-A0E7-86D747FE70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038768" y="2130218"/>
            <a:ext cx="11153231" cy="4727782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67553E9F-DCBF-4BEE-A261-5AA97361A0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896641"/>
            <a:ext cx="12192000" cy="134771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949B0EB0-AEBA-44ED-BC77-4188C748614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535371" y="962423"/>
            <a:ext cx="10013710" cy="1216152"/>
          </a:xfrm>
        </p:spPr>
        <p:txBody>
          <a:bodyPr tIns="182880" anchor="ctr" anchorCtr="0">
            <a:noAutofit/>
          </a:bodyPr>
          <a:lstStyle>
            <a:lvl1pPr>
              <a:lnSpc>
                <a:spcPct val="100000"/>
              </a:lnSpc>
              <a:defRPr sz="3200">
                <a:solidFill>
                  <a:schemeClr val="bg1"/>
                </a:solidFill>
              </a:defRPr>
            </a:lvl1pPr>
          </a:lstStyle>
          <a:p>
            <a:r>
              <a:rPr lang="en-US" dirty="0">
                <a:solidFill>
                  <a:schemeClr val="bg1"/>
                </a:solidFill>
              </a:rPr>
              <a:t>Click to add title</a:t>
            </a:r>
          </a:p>
        </p:txBody>
      </p:sp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252AD8E1-37CB-EB1E-9394-A293E1F2107F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1542563" y="2590800"/>
            <a:ext cx="6441412" cy="3718557"/>
          </a:xfrm>
        </p:spPr>
        <p:txBody>
          <a:bodyPr anchor="t">
            <a:normAutofit/>
          </a:bodyPr>
          <a:lstStyle>
            <a:lvl1pPr marL="0" indent="0">
              <a:lnSpc>
                <a:spcPct val="125000"/>
              </a:lnSpc>
              <a:spcAft>
                <a:spcPts val="600"/>
              </a:spcAft>
              <a:buNone/>
              <a:defRPr sz="1800" b="0"/>
            </a:lvl1pPr>
            <a:lvl2pPr marL="283464">
              <a:lnSpc>
                <a:spcPct val="125000"/>
              </a:lnSpc>
              <a:spcAft>
                <a:spcPts val="600"/>
              </a:spcAft>
              <a:defRPr sz="1800"/>
            </a:lvl2pPr>
            <a:lvl3pPr marL="566928">
              <a:lnSpc>
                <a:spcPct val="125000"/>
              </a:lnSpc>
              <a:spcAft>
                <a:spcPts val="600"/>
              </a:spcAft>
              <a:defRPr sz="1800"/>
            </a:lvl3pPr>
            <a:lvl4pPr marL="850392">
              <a:lnSpc>
                <a:spcPct val="125000"/>
              </a:lnSpc>
              <a:spcAft>
                <a:spcPts val="600"/>
              </a:spcAft>
              <a:defRPr sz="1800"/>
            </a:lvl4pPr>
            <a:lvl5pPr marL="1133856">
              <a:lnSpc>
                <a:spcPct val="125000"/>
              </a:lnSpc>
              <a:spcAft>
                <a:spcPts val="600"/>
              </a:spcAft>
              <a:defRPr sz="1800"/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5B37B294-6F01-986D-E8E5-119AE9A8F2BE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8197362" y="2590800"/>
            <a:ext cx="3522849" cy="3718557"/>
          </a:xfrm>
        </p:spPr>
        <p:txBody>
          <a:bodyPr anchor="t">
            <a:normAutofit/>
          </a:bodyPr>
          <a:lstStyle>
            <a:lvl1pPr marL="285750" indent="-285750">
              <a:lnSpc>
                <a:spcPct val="125000"/>
              </a:lnSpc>
              <a:spcAft>
                <a:spcPts val="600"/>
              </a:spcAft>
              <a:buFont typeface="Wingdings" panose="05000000000000000000" pitchFamily="2" charset="2"/>
              <a:buChar char="§"/>
              <a:defRPr sz="1800" b="0"/>
            </a:lvl1pPr>
            <a:lvl2pPr>
              <a:lnSpc>
                <a:spcPct val="125000"/>
              </a:lnSpc>
              <a:spcAft>
                <a:spcPts val="600"/>
              </a:spcAft>
              <a:defRPr sz="1800"/>
            </a:lvl2pPr>
            <a:lvl3pPr>
              <a:lnSpc>
                <a:spcPct val="125000"/>
              </a:lnSpc>
              <a:spcAft>
                <a:spcPts val="600"/>
              </a:spcAft>
              <a:defRPr sz="1800"/>
            </a:lvl3pPr>
            <a:lvl4pPr>
              <a:lnSpc>
                <a:spcPct val="125000"/>
              </a:lnSpc>
              <a:spcAft>
                <a:spcPts val="600"/>
              </a:spcAft>
              <a:defRPr sz="1800"/>
            </a:lvl4pPr>
            <a:lvl5pPr>
              <a:lnSpc>
                <a:spcPct val="125000"/>
              </a:lnSpc>
              <a:spcAft>
                <a:spcPts val="600"/>
              </a:spcAft>
              <a:defRPr sz="1800"/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278DD10-67BC-4E87-A788-A45C6093F5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1" y="962423"/>
            <a:ext cx="1006766" cy="12161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916769F5-486B-4B48-A543-2C70359DF6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5400000">
            <a:off x="-2390232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Footer Placeholder 4">
            <a:extLst>
              <a:ext uri="{FF2B5EF4-FFF2-40B4-BE49-F238E27FC236}">
                <a16:creationId xmlns:a16="http://schemas.microsoft.com/office/drawing/2014/main" id="{B47BB165-F380-48C4-B95B-C09C91893B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535371" y="6309360"/>
            <a:ext cx="5049579" cy="457200"/>
          </a:xfrm>
        </p:spPr>
        <p:txBody>
          <a:bodyPr/>
          <a:lstStyle/>
          <a:p>
            <a:r>
              <a:rPr lang="en-US" dirty="0"/>
              <a:t>Presentation Title</a:t>
            </a:r>
          </a:p>
        </p:txBody>
      </p:sp>
      <p:sp>
        <p:nvSpPr>
          <p:cNvPr id="14" name="Slide Number Placeholder 5">
            <a:extLst>
              <a:ext uri="{FF2B5EF4-FFF2-40B4-BE49-F238E27FC236}">
                <a16:creationId xmlns:a16="http://schemas.microsoft.com/office/drawing/2014/main" id="{F0805E9B-6657-4167-BD79-CAC59C0D84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69202" y="6309360"/>
            <a:ext cx="979879" cy="457200"/>
          </a:xfrm>
        </p:spPr>
        <p:txBody>
          <a:bodyPr/>
          <a:lstStyle>
            <a:lvl1pPr>
              <a:defRPr sz="1200" b="0"/>
            </a:lvl1pPr>
          </a:lstStyle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D0EFA1AD-93FB-148E-CFC6-A6E5D996740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678168" y="6309360"/>
            <a:ext cx="2148840" cy="457200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 dirty="0"/>
              <a:t>9/8/20XX</a:t>
            </a:r>
          </a:p>
        </p:txBody>
      </p:sp>
    </p:spTree>
    <p:extLst>
      <p:ext uri="{BB962C8B-B14F-4D97-AF65-F5344CB8AC3E}">
        <p14:creationId xmlns:p14="http://schemas.microsoft.com/office/powerpoint/2010/main" val="161647760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nten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" name="Rectangle 6">
            <a:extLst>
              <a:ext uri="{FF2B5EF4-FFF2-40B4-BE49-F238E27FC236}">
                <a16:creationId xmlns:a16="http://schemas.microsoft.com/office/drawing/2014/main" id="{BF5F5DFA-1BC3-4062-9356-6145C9F7CD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E6B5D461-AEC0-477F-A77A-6227F95A83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4016188" cy="105654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DE1A041D-DE47-45FA-AC78-CC7FD02571F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525" y="1031500"/>
            <a:ext cx="12188951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11614254-52EF-4F58-99B1-CDA7C39223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3988518" y="1095508"/>
            <a:ext cx="8203482" cy="5016893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BD3B3ABA-0408-41EA-935D-D4F4586AA84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06511" y="1393926"/>
            <a:ext cx="7042570" cy="1626225"/>
          </a:xfrm>
        </p:spPr>
        <p:txBody>
          <a:bodyPr anchor="b" anchorCtr="0">
            <a:noAutofit/>
          </a:bodyPr>
          <a:lstStyle>
            <a:lvl1pPr>
              <a:lnSpc>
                <a:spcPct val="100000"/>
              </a:lnSpc>
              <a:defRPr sz="3200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FEF27B53-079D-232F-8AA5-ED461B34E8D2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4506741" y="3153103"/>
            <a:ext cx="7042335" cy="2648312"/>
          </a:xfrm>
        </p:spPr>
        <p:txBody>
          <a:bodyPr anchor="t">
            <a:normAutofit/>
          </a:bodyPr>
          <a:lstStyle>
            <a:lvl1pPr marL="0" indent="0">
              <a:lnSpc>
                <a:spcPct val="125000"/>
              </a:lnSpc>
              <a:spcAft>
                <a:spcPts val="600"/>
              </a:spcAft>
              <a:buNone/>
              <a:defRPr sz="1800" b="0"/>
            </a:lvl1pPr>
            <a:lvl2pPr>
              <a:lnSpc>
                <a:spcPct val="125000"/>
              </a:lnSpc>
              <a:spcAft>
                <a:spcPts val="600"/>
              </a:spcAft>
              <a:defRPr sz="1800"/>
            </a:lvl2pPr>
            <a:lvl3pPr>
              <a:lnSpc>
                <a:spcPct val="125000"/>
              </a:lnSpc>
              <a:spcAft>
                <a:spcPts val="600"/>
              </a:spcAft>
              <a:defRPr sz="1800"/>
            </a:lvl3pPr>
            <a:lvl4pPr>
              <a:lnSpc>
                <a:spcPct val="125000"/>
              </a:lnSpc>
              <a:spcAft>
                <a:spcPts val="600"/>
              </a:spcAft>
              <a:defRPr sz="1800"/>
            </a:lvl4pPr>
            <a:lvl5pPr>
              <a:lnSpc>
                <a:spcPct val="125000"/>
              </a:lnSpc>
              <a:spcAft>
                <a:spcPts val="600"/>
              </a:spcAft>
              <a:defRPr sz="1800"/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1837301C-2B9B-4119-9002-BD6DB2AB87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041913" y="6144405"/>
            <a:ext cx="8150087" cy="71359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BD12738D-D0ED-4899-A01C-42439B5B3E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6167615"/>
            <a:ext cx="3982418" cy="690385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EED261D-45B9-40C1-8341-8B8B796E8A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525" y="6112401"/>
            <a:ext cx="12188951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3E23953F-BF80-48E0-8282-62907D6C29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3986412" y="0"/>
            <a:ext cx="64008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3" name="Footer Placeholder 4">
            <a:extLst>
              <a:ext uri="{FF2B5EF4-FFF2-40B4-BE49-F238E27FC236}">
                <a16:creationId xmlns:a16="http://schemas.microsoft.com/office/drawing/2014/main" id="{4F4FDF97-2780-775F-9416-96F7A90662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172202" y="6309360"/>
            <a:ext cx="4280135" cy="457200"/>
          </a:xfrm>
        </p:spPr>
        <p:txBody>
          <a:bodyPr/>
          <a:lstStyle>
            <a:lvl1pPr algn="ctr">
              <a:defRPr>
                <a:effectLst/>
              </a:defRPr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24" name="Date Placeholder 3">
            <a:extLst>
              <a:ext uri="{FF2B5EF4-FFF2-40B4-BE49-F238E27FC236}">
                <a16:creationId xmlns:a16="http://schemas.microsoft.com/office/drawing/2014/main" id="{A03787D1-4AB7-2166-D4DB-A3878CBB24F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06511" y="6309360"/>
            <a:ext cx="1513289" cy="457200"/>
          </a:xfrm>
        </p:spPr>
        <p:txBody>
          <a:bodyPr/>
          <a:lstStyle>
            <a:lvl1pPr>
              <a:defRPr>
                <a:effectLst/>
              </a:defRPr>
            </a:lvl1pPr>
          </a:lstStyle>
          <a:p>
            <a:r>
              <a:rPr lang="en-US" dirty="0">
                <a:solidFill>
                  <a:schemeClr val="tx2"/>
                </a:solidFill>
              </a:rPr>
              <a:t>9/8/20XX</a:t>
            </a:r>
            <a:endParaRPr lang="en-US" dirty="0"/>
          </a:p>
        </p:txBody>
      </p:sp>
      <p:sp>
        <p:nvSpPr>
          <p:cNvPr id="25" name="Slide Number Placeholder 5">
            <a:extLst>
              <a:ext uri="{FF2B5EF4-FFF2-40B4-BE49-F238E27FC236}">
                <a16:creationId xmlns:a16="http://schemas.microsoft.com/office/drawing/2014/main" id="{4F8C5CD2-BF99-0846-2E4A-179E6C459F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69202" y="6309360"/>
            <a:ext cx="979879" cy="457200"/>
          </a:xfrm>
        </p:spPr>
        <p:txBody>
          <a:bodyPr/>
          <a:lstStyle>
            <a:lvl1pPr>
              <a:defRPr sz="1200" b="0"/>
            </a:lvl1pPr>
          </a:lstStyle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180027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_Title and 2 Content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" name="Rectangle 1">
            <a:extLst>
              <a:ext uri="{FF2B5EF4-FFF2-40B4-BE49-F238E27FC236}">
                <a16:creationId xmlns:a16="http://schemas.microsoft.com/office/drawing/2014/main" id="{30FB3D5A-25E2-453F-A78E-0A20BDCE80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28796342-0E80-4F8E-9563-9F5EDFC0DDF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038768" y="-2946"/>
            <a:ext cx="11153231" cy="4727782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C39B2F5D-C3BA-453E-8F4D-97074F48C7A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4724838"/>
            <a:ext cx="12192000" cy="134771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452D50E3-A27A-4AF6-928B-286E7BDB4BD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535372" y="4873752"/>
            <a:ext cx="10013709" cy="1033272"/>
          </a:xfrm>
        </p:spPr>
        <p:txBody>
          <a:bodyPr tIns="182880" anchor="ctr" anchorCtr="0">
            <a:noAutofit/>
          </a:bodyPr>
          <a:lstStyle>
            <a:lvl1pPr>
              <a:lnSpc>
                <a:spcPct val="100000"/>
              </a:lnSpc>
              <a:defRPr sz="3200">
                <a:solidFill>
                  <a:schemeClr val="bg1"/>
                </a:solidFill>
              </a:defRPr>
            </a:lvl1pPr>
          </a:lstStyle>
          <a:p>
            <a:r>
              <a:rPr lang="en-US" dirty="0">
                <a:solidFill>
                  <a:schemeClr val="bg1"/>
                </a:solidFill>
              </a:rPr>
              <a:t>Click to add title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874FDF0-F4BE-433D-86EE-9E1832D438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1" y="4790620"/>
            <a:ext cx="1006766" cy="12161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5DFCD07-1301-45ED-B326-449ECFADE7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5400000">
            <a:off x="-2390232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9F875EEC-3E6C-5B97-FFE8-0D1ECAAAE98A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1535372" y="462243"/>
            <a:ext cx="3098425" cy="3866324"/>
          </a:xfrm>
        </p:spPr>
        <p:txBody>
          <a:bodyPr anchor="t">
            <a:normAutofit/>
          </a:bodyPr>
          <a:lstStyle>
            <a:lvl1pPr marL="0" indent="0">
              <a:lnSpc>
                <a:spcPct val="125000"/>
              </a:lnSpc>
              <a:spcAft>
                <a:spcPts val="600"/>
              </a:spcAft>
              <a:buNone/>
              <a:defRPr sz="1800" b="0"/>
            </a:lvl1pPr>
            <a:lvl2pPr marL="281178" indent="0">
              <a:lnSpc>
                <a:spcPct val="125000"/>
              </a:lnSpc>
              <a:spcAft>
                <a:spcPts val="600"/>
              </a:spcAft>
              <a:buNone/>
              <a:defRPr sz="1800"/>
            </a:lvl2pPr>
            <a:lvl3pPr marL="566928" indent="0">
              <a:lnSpc>
                <a:spcPct val="125000"/>
              </a:lnSpc>
              <a:spcAft>
                <a:spcPts val="600"/>
              </a:spcAft>
              <a:buNone/>
              <a:defRPr sz="1800"/>
            </a:lvl3pPr>
            <a:lvl4pPr marL="850392" indent="0">
              <a:lnSpc>
                <a:spcPct val="125000"/>
              </a:lnSpc>
              <a:spcAft>
                <a:spcPts val="600"/>
              </a:spcAft>
              <a:buNone/>
              <a:defRPr sz="1800"/>
            </a:lvl4pPr>
            <a:lvl5pPr marL="1133856" indent="0">
              <a:lnSpc>
                <a:spcPct val="125000"/>
              </a:lnSpc>
              <a:spcAft>
                <a:spcPts val="600"/>
              </a:spcAft>
              <a:buNone/>
              <a:defRPr sz="1800"/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Table Placeholder 7">
            <a:extLst>
              <a:ext uri="{FF2B5EF4-FFF2-40B4-BE49-F238E27FC236}">
                <a16:creationId xmlns:a16="http://schemas.microsoft.com/office/drawing/2014/main" id="{0C5070DA-50C2-065D-00B0-3B12070D77E7}"/>
              </a:ext>
            </a:extLst>
          </p:cNvPr>
          <p:cNvSpPr>
            <a:spLocks noGrp="1"/>
          </p:cNvSpPr>
          <p:nvPr>
            <p:ph type="tbl" sz="quarter" idx="15"/>
          </p:nvPr>
        </p:nvSpPr>
        <p:spPr>
          <a:xfrm>
            <a:off x="5075238" y="461735"/>
            <a:ext cx="6473842" cy="3867150"/>
          </a:xfrm>
        </p:spPr>
        <p:txBody>
          <a:bodyPr anchor="t"/>
          <a:lstStyle>
            <a:lvl1pPr marL="0" indent="0" algn="ctr">
              <a:buNone/>
              <a:defRPr/>
            </a:lvl1pPr>
          </a:lstStyle>
          <a:p>
            <a:r>
              <a:rPr lang="ru-RU"/>
              <a:t>Вставка таблицы</a:t>
            </a:r>
            <a:endParaRPr lang="en-US" dirty="0"/>
          </a:p>
        </p:txBody>
      </p:sp>
      <p:sp>
        <p:nvSpPr>
          <p:cNvPr id="15" name="Date Placeholder 3">
            <a:extLst>
              <a:ext uri="{FF2B5EF4-FFF2-40B4-BE49-F238E27FC236}">
                <a16:creationId xmlns:a16="http://schemas.microsoft.com/office/drawing/2014/main" id="{2F8DD265-980F-4708-EDDF-3130F434AC9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678168" y="6309360"/>
            <a:ext cx="2148840" cy="457200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 dirty="0"/>
              <a:t>9/8/20XX</a:t>
            </a:r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BD5DA270-E83F-4CC8-9DA6-27CA3AEC07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535372" y="6309360"/>
            <a:ext cx="4946592" cy="457200"/>
          </a:xfrm>
        </p:spPr>
        <p:txBody>
          <a:bodyPr/>
          <a:lstStyle/>
          <a:p>
            <a:r>
              <a:rPr lang="en-US" dirty="0"/>
              <a:t>Presentation Title</a:t>
            </a:r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5339F117-3072-4F0C-8D1D-E5DC918CE4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69202" y="6309360"/>
            <a:ext cx="979879" cy="457200"/>
          </a:xfrm>
        </p:spPr>
        <p:txBody>
          <a:bodyPr/>
          <a:lstStyle>
            <a:lvl1pPr>
              <a:defRPr sz="1200" b="0"/>
            </a:lvl1pPr>
          </a:lstStyle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583153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2" name="Rectangle 51">
            <a:extLst>
              <a:ext uri="{FF2B5EF4-FFF2-40B4-BE49-F238E27FC236}">
                <a16:creationId xmlns:a16="http://schemas.microsoft.com/office/drawing/2014/main" id="{EA8D8870-8337-4ABD-9EA6-3D5AAB7E42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flipH="1">
            <a:off x="0" y="0"/>
            <a:ext cx="1219200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BAC3B2DB-2CCA-4BD4-8D63-98257049E2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825689"/>
            <a:ext cx="12192000" cy="5201731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4" name="Title 1">
            <a:extLst>
              <a:ext uri="{FF2B5EF4-FFF2-40B4-BE49-F238E27FC236}">
                <a16:creationId xmlns:a16="http://schemas.microsoft.com/office/drawing/2014/main" id="{324DAAC3-FA37-4838-A298-327679F99F8A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386629" y="825687"/>
            <a:ext cx="9643772" cy="5201730"/>
          </a:xfrm>
        </p:spPr>
        <p:txBody>
          <a:bodyPr tIns="182880" anchor="ctr" anchorCtr="0">
            <a:noAutofit/>
          </a:bodyPr>
          <a:lstStyle>
            <a:lvl1pPr algn="l">
              <a:lnSpc>
                <a:spcPct val="100000"/>
              </a:lnSpc>
              <a:defRPr sz="4800" cap="all" baseline="0">
                <a:solidFill>
                  <a:schemeClr val="bg1"/>
                </a:solidFill>
              </a:defRPr>
            </a:lvl1pPr>
          </a:lstStyle>
          <a:p>
            <a:r>
              <a:rPr lang="en-US" sz="4400" dirty="0">
                <a:solidFill>
                  <a:schemeClr val="bg1"/>
                </a:solidFill>
              </a:rPr>
              <a:t>CLICK TO ADD TITLE</a:t>
            </a:r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id="{FB792E4C-AD3B-4E88-8540-E757597463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1" y="889696"/>
            <a:ext cx="1070775" cy="507771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6A32632F-9ED1-4328-BBE3-B4E014156A2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5400000">
            <a:off x="-2365125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EA124D3C-01E3-4B96-BDF0-54851D1739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5400000">
            <a:off x="7658511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167A64FF-37A7-4837-8033-CBEA22697E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119516" y="896046"/>
            <a:ext cx="1070775" cy="5077717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3FC0C09F-8990-542B-199E-E6FADE2FEE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119516" y="0"/>
            <a:ext cx="1070775" cy="82568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1F6F60C3-341E-9533-2415-66360A254A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119515" y="6027421"/>
            <a:ext cx="1070775" cy="83058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475391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056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9/8/20XX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0849448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5BFD12B6-57DE-4B63-A723-500B050FB7DD}"/>
              </a:ext>
            </a:extLst>
          </p:cNvPr>
          <p:cNvSpPr/>
          <p:nvPr/>
        </p:nvSpPr>
        <p:spPr>
          <a:xfrm>
            <a:off x="0" y="4215384"/>
            <a:ext cx="12192000" cy="2642616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5316" y="1406284"/>
            <a:ext cx="10593694" cy="2597841"/>
          </a:xfrm>
        </p:spPr>
        <p:txBody>
          <a:bodyPr anchor="b">
            <a:normAutofit/>
          </a:bodyPr>
          <a:lstStyle>
            <a:lvl1pPr algn="ctr">
              <a:lnSpc>
                <a:spcPct val="125000"/>
              </a:lnSpc>
              <a:defRPr sz="4400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818312" y="4527856"/>
            <a:ext cx="6559018" cy="1570245"/>
          </a:xfrm>
        </p:spPr>
        <p:txBody>
          <a:bodyPr anchor="t">
            <a:normAutofit/>
          </a:bodyPr>
          <a:lstStyle>
            <a:lvl1pPr marL="0" indent="0" algn="ctr">
              <a:lnSpc>
                <a:spcPct val="130000"/>
              </a:lnSpc>
              <a:spcBef>
                <a:spcPts val="0"/>
              </a:spcBef>
              <a:buNone/>
              <a:defRPr sz="2400" b="0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F1E2E75-4758-4930-8024-39287C9629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9/8/20XX</a:t>
            </a:r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88B9949-402C-42C2-9A94-16590FC0C5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039D83F6-DAF4-4876-AA41-F246EC970F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91613A19-DDA2-44F6-9ED4-F87771C684B8}"/>
              </a:ext>
            </a:extLst>
          </p:cNvPr>
          <p:cNvSpPr/>
          <p:nvPr/>
        </p:nvSpPr>
        <p:spPr>
          <a:xfrm>
            <a:off x="0" y="4215384"/>
            <a:ext cx="1218895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753438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5376670" y="705114"/>
            <a:ext cx="6172412" cy="2403846"/>
          </a:xfrm>
        </p:spPr>
        <p:txBody>
          <a:bodyPr anchor="b"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76670" y="3749040"/>
            <a:ext cx="6172411" cy="234696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9/8/20XX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CE6B9B5-A5D1-4099-B52B-78F39AB0AFCB}"/>
              </a:ext>
            </a:extLst>
          </p:cNvPr>
          <p:cNvSpPr/>
          <p:nvPr/>
        </p:nvSpPr>
        <p:spPr>
          <a:xfrm rot="10800000">
            <a:off x="4693920" y="3396997"/>
            <a:ext cx="7498080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8758592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76667" y="658999"/>
            <a:ext cx="6166422" cy="457200"/>
          </a:xfrm>
        </p:spPr>
        <p:txBody>
          <a:bodyPr anchor="b">
            <a:normAutofit/>
          </a:bodyPr>
          <a:lstStyle>
            <a:lvl1pPr marL="0" indent="0">
              <a:lnSpc>
                <a:spcPct val="130000"/>
              </a:lnSpc>
              <a:buNone/>
              <a:defRPr sz="1800" b="1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76668" y="1116199"/>
            <a:ext cx="6166422" cy="2062129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376668" y="3623098"/>
            <a:ext cx="6166421" cy="457200"/>
          </a:xfrm>
        </p:spPr>
        <p:txBody>
          <a:bodyPr anchor="b">
            <a:normAutofit/>
          </a:bodyPr>
          <a:lstStyle>
            <a:lvl1pPr marL="0" indent="0">
              <a:lnSpc>
                <a:spcPct val="99000"/>
              </a:lnSpc>
              <a:buNone/>
              <a:defRPr lang="en-US" sz="1800" b="1" kern="1200" cap="all" spc="150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30000"/>
              </a:lnSpc>
              <a:spcBef>
                <a:spcPts val="930"/>
              </a:spcBef>
              <a:buFont typeface="Corbel" panose="020B0503020204020204" pitchFamily="34" charset="0"/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76670" y="4102370"/>
            <a:ext cx="6166419" cy="2066544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9/8/20XX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Title 9">
            <a:extLst>
              <a:ext uri="{FF2B5EF4-FFF2-40B4-BE49-F238E27FC236}">
                <a16:creationId xmlns:a16="http://schemas.microsoft.com/office/drawing/2014/main" id="{D26B370B-8381-431F-9492-0EA1205113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DCA89085-2231-4A9C-B23C-B199A9DD26C5}"/>
              </a:ext>
            </a:extLst>
          </p:cNvPr>
          <p:cNvSpPr/>
          <p:nvPr/>
        </p:nvSpPr>
        <p:spPr>
          <a:xfrm rot="10800000">
            <a:off x="4693920" y="3396997"/>
            <a:ext cx="7498080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4152159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5CD215-1C45-48A0-8534-39FFE8A7C95A}" type="datetime1">
              <a:rPr lang="en-US" smtClean="0"/>
              <a:t>10/29/2025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dirty="0"/>
              <a:t>‹#›</a:t>
            </a:fld>
            <a:endParaRPr lang="en-US" dirty="0"/>
          </a:p>
        </p:txBody>
      </p:sp>
      <p:sp useBgFill="1">
        <p:nvSpPr>
          <p:cNvPr id="6" name="Rectangle 5">
            <a:extLst>
              <a:ext uri="{FF2B5EF4-FFF2-40B4-BE49-F238E27FC236}">
                <a16:creationId xmlns:a16="http://schemas.microsoft.com/office/drawing/2014/main" id="{94837D5C-EE88-BE2B-5940-6A8E20CAEE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flipH="1">
            <a:off x="0" y="0"/>
            <a:ext cx="1219200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7D6331A-AE6C-3009-DDD4-1671FF7E0F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825689"/>
            <a:ext cx="12192000" cy="5201731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38D7D28B-DE67-0B99-CDEB-A037FFC568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1" y="889696"/>
            <a:ext cx="1070775" cy="507771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8B9F3E3-6134-5423-F75E-B36E71A652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5400000">
            <a:off x="-2365125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2B1F677F-A1EC-4CDA-E80E-4B36954651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5400000">
            <a:off x="7658511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EF1E2C06-C49E-A5AA-07A3-D134EFA3D2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119516" y="896046"/>
            <a:ext cx="1070775" cy="5077717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2BA39D8-E4F7-CD36-B80A-49D228C0FC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119516" y="0"/>
            <a:ext cx="1070775" cy="82568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06F4721-4B2C-0638-8409-054F6738EA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119515" y="6027421"/>
            <a:ext cx="1070775" cy="83058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789478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7CF41D3-C6B9-4E99-9321-87C4E2168F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9/8/20XX</a:t>
            </a:r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B5BC6EB-07B1-46AF-AC33-E998BC6AA4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3E3A0C1-6562-4819-9E88-4C1378FD5D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8225541"/>
      </p:ext>
    </p:extLst>
  </p:cSld>
  <p:clrMapOvr>
    <a:masterClrMapping/>
  </p:clrMapOvr>
  <p:hf sldNum="0" hdr="0" ftr="0" dt="0"/>
  <p:extLst>
    <p:ext uri="{DCECCB84-F9BA-43D5-87BE-67443E8EF086}">
      <p15:sldGuideLst xmlns:p15="http://schemas.microsoft.com/office/powerpoint/2012/main">
        <p15:guide id="1" pos="5400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7ACA29BA-0143-49FF-8608-DB1623D99537}"/>
              </a:ext>
            </a:extLst>
          </p:cNvPr>
          <p:cNvSpPr/>
          <p:nvPr/>
        </p:nvSpPr>
        <p:spPr>
          <a:xfrm>
            <a:off x="0" y="0"/>
            <a:ext cx="8248592" cy="6858000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53015" y="640079"/>
            <a:ext cx="2796066" cy="2551751"/>
          </a:xfrm>
        </p:spPr>
        <p:txBody>
          <a:bodyPr anchor="b">
            <a:normAutofit/>
          </a:bodyPr>
          <a:lstStyle>
            <a:lvl1pPr algn="l">
              <a:lnSpc>
                <a:spcPct val="135000"/>
              </a:lnSpc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8818" y="640078"/>
            <a:ext cx="6969693" cy="5455921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8753015" y="3223803"/>
            <a:ext cx="2796066" cy="2872197"/>
          </a:xfrm>
        </p:spPr>
        <p:txBody>
          <a:bodyPr anchor="t">
            <a:normAutofit/>
          </a:bodyPr>
          <a:lstStyle>
            <a:lvl1pPr marL="0" indent="0">
              <a:spcBef>
                <a:spcPts val="1400"/>
              </a:spcBef>
              <a:buNone/>
              <a:defRPr sz="1800" b="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3010CF18-370D-4E80-AE4C-396FFDFCAE5D}"/>
              </a:ext>
            </a:extLst>
          </p:cNvPr>
          <p:cNvSpPr/>
          <p:nvPr/>
        </p:nvSpPr>
        <p:spPr>
          <a:xfrm rot="5400000">
            <a:off x="4851595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Date Placeholder 9">
            <a:extLst>
              <a:ext uri="{FF2B5EF4-FFF2-40B4-BE49-F238E27FC236}">
                <a16:creationId xmlns:a16="http://schemas.microsoft.com/office/drawing/2014/main" id="{C5EBFE9C-5A22-4462-9C51-E00C03F55C3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753015" y="6309360"/>
            <a:ext cx="1734207" cy="457200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/>
              <a:t>9/8/20XX</a:t>
            </a:r>
            <a:endParaRPr lang="en-US" dirty="0"/>
          </a:p>
        </p:txBody>
      </p:sp>
      <p:sp>
        <p:nvSpPr>
          <p:cNvPr id="11" name="Footer Placeholder 10">
            <a:extLst>
              <a:ext uri="{FF2B5EF4-FFF2-40B4-BE49-F238E27FC236}">
                <a16:creationId xmlns:a16="http://schemas.microsoft.com/office/drawing/2014/main" id="{2EBBFF2E-AA66-4B76-9139-CB000B5A45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38818" y="6309360"/>
            <a:ext cx="6993867" cy="457200"/>
          </a:xfrm>
        </p:spPr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A44F64C4-BF20-4F6B-B650-57C71C828A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4140893"/>
      </p:ext>
    </p:extLst>
  </p:cSld>
  <p:clrMapOvr>
    <a:masterClrMapping/>
  </p:clrMapOvr>
  <p:hf sldNum="0" hdr="0" ftr="0" dt="0"/>
  <p:extLst>
    <p:ext uri="{DCECCB84-F9BA-43D5-87BE-67443E8EF086}">
      <p15:sldGuideLst xmlns:p15="http://schemas.microsoft.com/office/powerpoint/2012/main">
        <p15:guide id="1" pos="5400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34996" y="640079"/>
            <a:ext cx="2714085" cy="2695903"/>
          </a:xfrm>
        </p:spPr>
        <p:txBody>
          <a:bodyPr anchor="b">
            <a:noAutofit/>
          </a:bodyPr>
          <a:lstStyle>
            <a:lvl1pPr algn="l">
              <a:lnSpc>
                <a:spcPct val="104000"/>
              </a:lnSpc>
              <a:defRPr sz="3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248592" cy="6857999"/>
          </a:xfrm>
          <a:solidFill>
            <a:schemeClr val="bg2">
              <a:lumMod val="9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8834996" y="3429000"/>
            <a:ext cx="2714085" cy="2508026"/>
          </a:xfrm>
        </p:spPr>
        <p:txBody>
          <a:bodyPr anchor="t">
            <a:normAutofit/>
          </a:bodyPr>
          <a:lstStyle>
            <a:lvl1pPr marL="0" indent="0">
              <a:spcBef>
                <a:spcPts val="1400"/>
              </a:spcBef>
              <a:buNone/>
              <a:defRPr sz="1800" b="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90949BC8-9ABF-49F6-851C-5DB0B86CA70D}"/>
              </a:ext>
            </a:extLst>
          </p:cNvPr>
          <p:cNvSpPr/>
          <p:nvPr/>
        </p:nvSpPr>
        <p:spPr>
          <a:xfrm rot="5400000">
            <a:off x="4851595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4E1EE21-E3FA-4D43-B224-C664959637B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834997" y="6309360"/>
            <a:ext cx="1645920" cy="457200"/>
          </a:xfrm>
        </p:spPr>
        <p:txBody>
          <a:bodyPr/>
          <a:lstStyle/>
          <a:p>
            <a:r>
              <a:rPr lang="en-US"/>
              <a:t>9/8/20XX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32D7F83-8993-4ED4-9F02-663CC08505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E3678B7-E511-4CE1-BEE5-89E959B9BF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40080" y="6309360"/>
            <a:ext cx="4946592" cy="457200"/>
          </a:xfrm>
        </p:spPr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r>
              <a:rPr lang="en-US"/>
              <a:t>Presentation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0631964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0786F82F-1B47-46ED-8EAE-53EF71E59E9A}"/>
              </a:ext>
            </a:extLst>
          </p:cNvPr>
          <p:cNvSpPr/>
          <p:nvPr/>
        </p:nvSpPr>
        <p:spPr>
          <a:xfrm>
            <a:off x="4718302" y="0"/>
            <a:ext cx="7473698" cy="6858000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2918" y="705113"/>
            <a:ext cx="3411973" cy="5197498"/>
          </a:xfrm>
          <a:prstGeom prst="rect">
            <a:avLst/>
          </a:prstGeom>
        </p:spPr>
        <p:txBody>
          <a:bodyPr vert="horz" lIns="109728" tIns="109728" rIns="109728" bIns="9144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76671" y="705113"/>
            <a:ext cx="6172412" cy="5197497"/>
          </a:xfrm>
          <a:prstGeom prst="rect">
            <a:avLst/>
          </a:prstGeom>
        </p:spPr>
        <p:txBody>
          <a:bodyPr vert="horz" lIns="109728" tIns="109728" rIns="109728" bIns="91440" rtlCol="0"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2917" y="6309360"/>
            <a:ext cx="3411973" cy="457200"/>
          </a:xfrm>
          <a:prstGeom prst="rect">
            <a:avLst/>
          </a:prstGeom>
        </p:spPr>
        <p:txBody>
          <a:bodyPr vert="horz" lIns="109728" tIns="109728" rIns="109728" bIns="91440" rtlCol="0" anchor="ctr"/>
          <a:lstStyle>
            <a:lvl1pPr algn="l">
              <a:defRPr sz="1200" spc="1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r>
              <a:rPr lang="en-US"/>
              <a:t>9/8/20XX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376670" y="6309360"/>
            <a:ext cx="4946592" cy="457200"/>
          </a:xfrm>
          <a:prstGeom prst="rect">
            <a:avLst/>
          </a:prstGeom>
        </p:spPr>
        <p:txBody>
          <a:bodyPr vert="horz" lIns="109728" tIns="109728" rIns="109728" bIns="91440" rtlCol="0" anchor="ctr"/>
          <a:lstStyle>
            <a:lvl1pPr algn="l">
              <a:defRPr sz="1200" spc="1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69202" y="6309360"/>
            <a:ext cx="979879" cy="457200"/>
          </a:xfrm>
          <a:prstGeom prst="rect">
            <a:avLst/>
          </a:prstGeom>
        </p:spPr>
        <p:txBody>
          <a:bodyPr vert="horz" lIns="109728" tIns="109728" rIns="109728" bIns="91440" rtlCol="0" anchor="b"/>
          <a:lstStyle>
            <a:lvl1pPr algn="r">
              <a:defRPr sz="1600" b="1" spc="1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EF1BAF6F-6275-4646-9C59-331B29B9550F}"/>
              </a:ext>
            </a:extLst>
          </p:cNvPr>
          <p:cNvSpPr/>
          <p:nvPr/>
        </p:nvSpPr>
        <p:spPr>
          <a:xfrm rot="5400000">
            <a:off x="1257298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75489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  <p:sldLayoutId id="2147483698" r:id="rId12"/>
    <p:sldLayoutId id="2147483704" r:id="rId13"/>
    <p:sldLayoutId id="2147483705" r:id="rId14"/>
    <p:sldLayoutId id="2147483706" r:id="rId15"/>
    <p:sldLayoutId id="2147483682" r:id="rId16"/>
  </p:sldLayoutIdLst>
  <p:hf sldNum="0" hdr="0" ftr="0" dt="0"/>
  <p:txStyles>
    <p:titleStyle>
      <a:lvl1pPr algn="l" defTabSz="914400" rtl="0" eaLnBrk="1" latinLnBrk="0" hangingPunct="1">
        <a:lnSpc>
          <a:spcPct val="150000"/>
        </a:lnSpc>
        <a:spcBef>
          <a:spcPct val="0"/>
        </a:spcBef>
        <a:buNone/>
        <a:defRPr sz="3600" b="1" kern="1200" spc="1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40000"/>
        </a:lnSpc>
        <a:spcBef>
          <a:spcPts val="930"/>
        </a:spcBef>
        <a:buFont typeface="Corbel" panose="020B0503020204020204" pitchFamily="34" charset="0"/>
        <a:buNone/>
        <a:defRPr sz="1800" b="1" kern="1200" spc="15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0" indent="0" algn="l" defTabSz="914400" rtl="0" eaLnBrk="1" latinLnBrk="0" hangingPunct="1">
        <a:lnSpc>
          <a:spcPct val="140000"/>
        </a:lnSpc>
        <a:spcBef>
          <a:spcPts val="930"/>
        </a:spcBef>
        <a:buFont typeface="Corbel" panose="020B0503020204020204" pitchFamily="34" charset="0"/>
        <a:buNone/>
        <a:defRPr sz="1600" kern="1200" spc="15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0" indent="-320040" algn="l" defTabSz="914400" rtl="0" eaLnBrk="1" latinLnBrk="0" hangingPunct="1">
        <a:lnSpc>
          <a:spcPct val="140000"/>
        </a:lnSpc>
        <a:spcBef>
          <a:spcPts val="930"/>
        </a:spcBef>
        <a:buFont typeface="Corbel" panose="020B0503020204020204" pitchFamily="34" charset="0"/>
        <a:buChar char="–"/>
        <a:defRPr sz="1400" i="1" kern="1200" spc="15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0" indent="-320040" algn="l" defTabSz="914400" rtl="0" eaLnBrk="1" latinLnBrk="0" hangingPunct="1">
        <a:lnSpc>
          <a:spcPct val="140000"/>
        </a:lnSpc>
        <a:spcBef>
          <a:spcPts val="930"/>
        </a:spcBef>
        <a:buFont typeface="Corbel" panose="020B0503020204020204" pitchFamily="34" charset="0"/>
        <a:buChar char="–"/>
        <a:defRPr sz="1400" kern="1200" spc="15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0" indent="-320040" algn="l" defTabSz="914400" rtl="0" eaLnBrk="1" latinLnBrk="0" hangingPunct="1">
        <a:lnSpc>
          <a:spcPct val="140000"/>
        </a:lnSpc>
        <a:spcBef>
          <a:spcPts val="930"/>
        </a:spcBef>
        <a:buFont typeface="Corbel" panose="020B0503020204020204" pitchFamily="34" charset="0"/>
        <a:buChar char="–"/>
        <a:defRPr sz="1400" i="1" kern="1200" spc="15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92024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6pPr>
      <a:lvl7pPr marL="224028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i="1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7pPr>
      <a:lvl8pPr marL="256032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8pPr>
      <a:lvl9pPr marL="288036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i="1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848">
          <p15:clr>
            <a:srgbClr val="F26B43"/>
          </p15:clr>
        </p15:guide>
        <p15:guide id="2" orient="horz" pos="3960">
          <p15:clr>
            <a:srgbClr val="F26B43"/>
          </p15:clr>
        </p15:guide>
        <p15:guide id="3" orient="horz" pos="1536">
          <p15:clr>
            <a:srgbClr val="F26B43"/>
          </p15:clr>
        </p15:guide>
        <p15:guide id="4" orient="horz" pos="3840">
          <p15:clr>
            <a:srgbClr val="F26B43"/>
          </p15:clr>
        </p15:guide>
        <p15:guide id="5" pos="4416">
          <p15:clr>
            <a:srgbClr val="F26B43"/>
          </p15:clr>
        </p15:guide>
        <p15:guide id="6" pos="4800">
          <p15:clr>
            <a:srgbClr val="F26B43"/>
          </p15:clr>
        </p15:guide>
        <p15:guide id="7" orient="horz" pos="360">
          <p15:clr>
            <a:srgbClr val="F26B43"/>
          </p15:clr>
        </p15:guide>
        <p15:guide id="8" pos="7368">
          <p15:clr>
            <a:srgbClr val="F26B43"/>
          </p15:clr>
        </p15:guide>
        <p15:guide id="9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0814B6A3-5F3E-4909-8ED5-87FE8249226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 vert="horz" lIns="109728" tIns="109728" rIns="109728" bIns="91440" rtlCol="0" anchor="ctr">
            <a:normAutofit/>
          </a:bodyPr>
          <a:lstStyle/>
          <a:p>
            <a:r>
              <a:rPr lang="ru-RU" sz="2800" dirty="0"/>
              <a:t>«</a:t>
            </a:r>
            <a:r>
              <a:rPr lang="ru-RU" sz="2800" dirty="0" err="1"/>
              <a:t>Алгоритмдік</a:t>
            </a:r>
            <a:r>
              <a:rPr lang="ru-RU" sz="2800" dirty="0"/>
              <a:t> </a:t>
            </a:r>
            <a:r>
              <a:rPr lang="ru-RU" sz="2800" dirty="0" err="1"/>
              <a:t>тілдің</a:t>
            </a:r>
            <a:r>
              <a:rPr lang="ru-RU" sz="2800" dirty="0"/>
              <a:t> </a:t>
            </a:r>
            <a:r>
              <a:rPr lang="ru-RU" sz="2800" dirty="0" err="1"/>
              <a:t>операторлары</a:t>
            </a:r>
            <a:r>
              <a:rPr lang="ru-RU" sz="2800" dirty="0"/>
              <a:t> </a:t>
            </a:r>
            <a:r>
              <a:rPr lang="ru-RU" sz="2800" dirty="0" err="1"/>
              <a:t>және</a:t>
            </a:r>
            <a:r>
              <a:rPr lang="ru-RU" sz="2800" dirty="0"/>
              <a:t> </a:t>
            </a:r>
            <a:r>
              <a:rPr lang="ru-RU" sz="2800" dirty="0" err="1"/>
              <a:t>бағдарлама</a:t>
            </a:r>
            <a:r>
              <a:rPr lang="ru-RU" sz="2800" dirty="0"/>
              <a:t> </a:t>
            </a:r>
            <a:r>
              <a:rPr lang="ru-RU" sz="2800" dirty="0" err="1"/>
              <a:t>құрылымы</a:t>
            </a:r>
            <a:r>
              <a:rPr lang="ru-RU" sz="2800" dirty="0"/>
              <a:t>»</a:t>
            </a:r>
            <a:br>
              <a:rPr lang="ru-RU" sz="2800" dirty="0"/>
            </a:br>
            <a:r>
              <a:rPr lang="ru-RU" sz="2800" dirty="0" err="1"/>
              <a:t>Турарбек</a:t>
            </a:r>
            <a:r>
              <a:rPr lang="ru-RU" sz="2800" dirty="0"/>
              <a:t> Ә.Т.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32390724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22983B0-52C9-FDDC-D527-1228484BB7B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C348D47-0E7E-1DCF-6032-7CEDC8B2E3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/>
              <a:t>Шартты</a:t>
            </a:r>
            <a:r>
              <a:rPr lang="ru-RU" dirty="0"/>
              <a:t> </a:t>
            </a:r>
            <a:r>
              <a:rPr lang="ru-RU" dirty="0" err="1"/>
              <a:t>операторлар</a:t>
            </a:r>
            <a:endParaRPr lang="ru-KZ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33BECA7-30B3-C170-5418-8EB547B77301}"/>
              </a:ext>
            </a:extLst>
          </p:cNvPr>
          <p:cNvSpPr txBox="1"/>
          <p:nvPr/>
        </p:nvSpPr>
        <p:spPr>
          <a:xfrm>
            <a:off x="3048000" y="6139932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 dirty="0"/>
              <a:t>juz50</a:t>
            </a:r>
            <a:endParaRPr lang="ru-KZ" b="1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1FB1789-69EA-5088-0A0E-F608FAB29CE6}"/>
              </a:ext>
            </a:extLst>
          </p:cNvPr>
          <p:cNvSpPr txBox="1"/>
          <p:nvPr/>
        </p:nvSpPr>
        <p:spPr>
          <a:xfrm>
            <a:off x="1253065" y="2524666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if-else</a:t>
            </a:r>
            <a:endParaRPr lang="ru-KZ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C088671-25F6-B287-26BD-155DC9AC6C31}"/>
              </a:ext>
            </a:extLst>
          </p:cNvPr>
          <p:cNvSpPr txBox="1"/>
          <p:nvPr/>
        </p:nvSpPr>
        <p:spPr>
          <a:xfrm>
            <a:off x="1286930" y="3232203"/>
            <a:ext cx="6096000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KZ" b="1" dirty="0" err="1"/>
              <a:t>if</a:t>
            </a:r>
            <a:r>
              <a:rPr lang="ru-KZ" b="1" dirty="0"/>
              <a:t> (a &gt; 0) {</a:t>
            </a:r>
          </a:p>
          <a:p>
            <a:r>
              <a:rPr lang="ru-KZ" b="1" dirty="0"/>
              <a:t>    </a:t>
            </a:r>
            <a:r>
              <a:rPr lang="ru-KZ" b="1" dirty="0" err="1"/>
              <a:t>cout</a:t>
            </a:r>
            <a:r>
              <a:rPr lang="ru-KZ" b="1" dirty="0"/>
              <a:t> &lt;&lt; "</a:t>
            </a:r>
            <a:r>
              <a:rPr lang="ru-KZ" b="1" dirty="0" err="1"/>
              <a:t>Оң</a:t>
            </a:r>
            <a:r>
              <a:rPr lang="ru-KZ" b="1" dirty="0"/>
              <a:t> сан";</a:t>
            </a:r>
          </a:p>
          <a:p>
            <a:r>
              <a:rPr lang="ru-KZ" b="1" dirty="0"/>
              <a:t>} </a:t>
            </a:r>
            <a:r>
              <a:rPr lang="ru-KZ" b="1" dirty="0" err="1"/>
              <a:t>else</a:t>
            </a:r>
            <a:r>
              <a:rPr lang="ru-KZ" b="1" dirty="0"/>
              <a:t> {</a:t>
            </a:r>
          </a:p>
          <a:p>
            <a:r>
              <a:rPr lang="ru-KZ" b="1" dirty="0"/>
              <a:t>    </a:t>
            </a:r>
            <a:r>
              <a:rPr lang="ru-KZ" b="1" dirty="0" err="1"/>
              <a:t>cout</a:t>
            </a:r>
            <a:r>
              <a:rPr lang="ru-KZ" b="1" dirty="0"/>
              <a:t> &lt;&lt; "</a:t>
            </a:r>
            <a:r>
              <a:rPr lang="ru-KZ" b="1" dirty="0" err="1"/>
              <a:t>Теріс</a:t>
            </a:r>
            <a:r>
              <a:rPr lang="ru-KZ" b="1" dirty="0"/>
              <a:t> не </a:t>
            </a:r>
            <a:r>
              <a:rPr lang="ru-KZ" b="1" dirty="0" err="1"/>
              <a:t>нөл</a:t>
            </a:r>
            <a:r>
              <a:rPr lang="ru-KZ" b="1" dirty="0"/>
              <a:t>";</a:t>
            </a:r>
          </a:p>
          <a:p>
            <a:r>
              <a:rPr lang="ru-KZ" b="1" dirty="0"/>
              <a:t>}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5350E180-59DB-C088-DBDA-7435932CCF38}"/>
              </a:ext>
            </a:extLst>
          </p:cNvPr>
          <p:cNvSpPr txBox="1"/>
          <p:nvPr/>
        </p:nvSpPr>
        <p:spPr>
          <a:xfrm>
            <a:off x="6747942" y="2558533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switch-case</a:t>
            </a:r>
            <a:endParaRPr lang="ru-KZ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1E8BA8AB-A4C7-C898-A3A8-E08464B695D2}"/>
              </a:ext>
            </a:extLst>
          </p:cNvPr>
          <p:cNvSpPr txBox="1"/>
          <p:nvPr/>
        </p:nvSpPr>
        <p:spPr>
          <a:xfrm>
            <a:off x="6699256" y="3076773"/>
            <a:ext cx="6421966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KZ" b="1" dirty="0" err="1"/>
              <a:t>int</a:t>
            </a:r>
            <a:r>
              <a:rPr lang="ru-KZ" b="1" dirty="0"/>
              <a:t> </a:t>
            </a:r>
            <a:r>
              <a:rPr lang="ru-KZ" b="1" dirty="0" err="1"/>
              <a:t>choice</a:t>
            </a:r>
            <a:r>
              <a:rPr lang="ru-KZ" b="1" dirty="0"/>
              <a:t> = 2;</a:t>
            </a:r>
          </a:p>
          <a:p>
            <a:r>
              <a:rPr lang="ru-KZ" b="1" dirty="0" err="1"/>
              <a:t>switch</a:t>
            </a:r>
            <a:r>
              <a:rPr lang="ru-KZ" b="1" dirty="0"/>
              <a:t> (</a:t>
            </a:r>
            <a:r>
              <a:rPr lang="ru-KZ" b="1" dirty="0" err="1"/>
              <a:t>choice</a:t>
            </a:r>
            <a:r>
              <a:rPr lang="ru-KZ" b="1" dirty="0"/>
              <a:t>) {</a:t>
            </a:r>
          </a:p>
          <a:p>
            <a:r>
              <a:rPr lang="ru-KZ" b="1" dirty="0"/>
              <a:t>    </a:t>
            </a:r>
            <a:r>
              <a:rPr lang="ru-KZ" b="1" dirty="0" err="1"/>
              <a:t>case</a:t>
            </a:r>
            <a:r>
              <a:rPr lang="ru-KZ" b="1" dirty="0"/>
              <a:t> 1: </a:t>
            </a:r>
            <a:r>
              <a:rPr lang="ru-KZ" b="1" dirty="0" err="1"/>
              <a:t>cout</a:t>
            </a:r>
            <a:r>
              <a:rPr lang="ru-KZ" b="1" dirty="0"/>
              <a:t> &lt;&lt; "</a:t>
            </a:r>
            <a:r>
              <a:rPr lang="ru-KZ" b="1" dirty="0" err="1"/>
              <a:t>Бір</a:t>
            </a:r>
            <a:r>
              <a:rPr lang="ru-KZ" b="1" dirty="0"/>
              <a:t>"; </a:t>
            </a:r>
            <a:r>
              <a:rPr lang="ru-KZ" b="1" dirty="0" err="1"/>
              <a:t>break</a:t>
            </a:r>
            <a:r>
              <a:rPr lang="ru-KZ" b="1" dirty="0"/>
              <a:t>;</a:t>
            </a:r>
          </a:p>
          <a:p>
            <a:r>
              <a:rPr lang="ru-KZ" b="1" dirty="0"/>
              <a:t>    </a:t>
            </a:r>
            <a:r>
              <a:rPr lang="ru-KZ" b="1" dirty="0" err="1"/>
              <a:t>case</a:t>
            </a:r>
            <a:r>
              <a:rPr lang="ru-KZ" b="1" dirty="0"/>
              <a:t> 2: </a:t>
            </a:r>
            <a:r>
              <a:rPr lang="ru-KZ" b="1" dirty="0" err="1"/>
              <a:t>cout</a:t>
            </a:r>
            <a:r>
              <a:rPr lang="ru-KZ" b="1" dirty="0"/>
              <a:t> &lt;&lt; "</a:t>
            </a:r>
            <a:r>
              <a:rPr lang="ru-KZ" b="1" dirty="0" err="1"/>
              <a:t>Екі</a:t>
            </a:r>
            <a:r>
              <a:rPr lang="ru-KZ" b="1" dirty="0"/>
              <a:t>"; </a:t>
            </a:r>
            <a:r>
              <a:rPr lang="ru-KZ" b="1" dirty="0" err="1"/>
              <a:t>break</a:t>
            </a:r>
            <a:r>
              <a:rPr lang="ru-KZ" b="1" dirty="0"/>
              <a:t>;</a:t>
            </a:r>
          </a:p>
          <a:p>
            <a:r>
              <a:rPr lang="ru-KZ" b="1" dirty="0"/>
              <a:t>    </a:t>
            </a:r>
            <a:r>
              <a:rPr lang="ru-KZ" b="1" dirty="0" err="1"/>
              <a:t>default</a:t>
            </a:r>
            <a:r>
              <a:rPr lang="ru-KZ" b="1" dirty="0"/>
              <a:t>: </a:t>
            </a:r>
            <a:r>
              <a:rPr lang="ru-KZ" b="1" dirty="0" err="1"/>
              <a:t>cout</a:t>
            </a:r>
            <a:r>
              <a:rPr lang="ru-KZ" b="1" dirty="0"/>
              <a:t> &lt;&lt; "</a:t>
            </a:r>
            <a:r>
              <a:rPr lang="ru-KZ" b="1" dirty="0" err="1"/>
              <a:t>Белгісіз</a:t>
            </a:r>
            <a:r>
              <a:rPr lang="ru-KZ" b="1" dirty="0"/>
              <a:t>";</a:t>
            </a:r>
          </a:p>
          <a:p>
            <a:r>
              <a:rPr lang="ru-KZ" b="1" dirty="0"/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85698603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F4BA449-4BC9-A9C6-93A6-F43CC0F921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06511" y="1393926"/>
            <a:ext cx="7042570" cy="45719"/>
          </a:xfrm>
        </p:spPr>
        <p:txBody>
          <a:bodyPr/>
          <a:lstStyle/>
          <a:p>
            <a:br>
              <a:rPr lang="ru-KZ" dirty="0"/>
            </a:br>
            <a:endParaRPr lang="ru-KZ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45B7CEB-8C3B-D1EB-2823-F3A379309E59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4506741" y="1393926"/>
            <a:ext cx="7042335" cy="4407489"/>
          </a:xfrm>
        </p:spPr>
        <p:txBody>
          <a:bodyPr>
            <a:normAutofit/>
          </a:bodyPr>
          <a:lstStyle/>
          <a:p>
            <a:r>
              <a:rPr lang="ru-KZ" dirty="0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38A5E54-5E1A-942E-A010-9E81BCF28C3C}"/>
              </a:ext>
            </a:extLst>
          </p:cNvPr>
          <p:cNvSpPr txBox="1"/>
          <p:nvPr/>
        </p:nvSpPr>
        <p:spPr>
          <a:xfrm>
            <a:off x="1099456" y="6346760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 dirty="0"/>
              <a:t>juz50</a:t>
            </a:r>
            <a:endParaRPr lang="ru-KZ" b="1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72F5C92-EBAF-1FA8-0657-334D654F00DA}"/>
              </a:ext>
            </a:extLst>
          </p:cNvPr>
          <p:cNvSpPr txBox="1"/>
          <p:nvPr/>
        </p:nvSpPr>
        <p:spPr>
          <a:xfrm>
            <a:off x="4453468" y="416462"/>
            <a:ext cx="709560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400" b="1" dirty="0" err="1"/>
              <a:t>Программаның</a:t>
            </a:r>
            <a:r>
              <a:rPr lang="ru-RU" sz="2400" b="1" dirty="0"/>
              <a:t> </a:t>
            </a:r>
            <a:r>
              <a:rPr lang="ru-RU" sz="2400" b="1" dirty="0" err="1"/>
              <a:t>құрылымдық</a:t>
            </a:r>
            <a:r>
              <a:rPr lang="ru-RU" sz="2400" b="1" dirty="0"/>
              <a:t> </a:t>
            </a:r>
            <a:r>
              <a:rPr lang="ru-RU" sz="2400" b="1" dirty="0" err="1"/>
              <a:t>блоктары</a:t>
            </a:r>
            <a:endParaRPr lang="ru-KZ" sz="2400" b="1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B6D053B-B526-238D-4B83-D1AA93929A19}"/>
              </a:ext>
            </a:extLst>
          </p:cNvPr>
          <p:cNvSpPr txBox="1"/>
          <p:nvPr/>
        </p:nvSpPr>
        <p:spPr>
          <a:xfrm>
            <a:off x="-9" y="1330864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1) </a:t>
            </a:r>
            <a:r>
              <a:rPr lang="ru-RU" dirty="0" err="1"/>
              <a:t>Айнымалыларды</a:t>
            </a:r>
            <a:r>
              <a:rPr lang="ru-RU" dirty="0"/>
              <a:t> </a:t>
            </a:r>
            <a:r>
              <a:rPr lang="ru-RU" dirty="0" err="1"/>
              <a:t>сипаттау</a:t>
            </a:r>
            <a:endParaRPr lang="ru-KZ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6CE278D7-8541-A0B1-BA91-783FAE08D0A7}"/>
              </a:ext>
            </a:extLst>
          </p:cNvPr>
          <p:cNvSpPr txBox="1"/>
          <p:nvPr/>
        </p:nvSpPr>
        <p:spPr>
          <a:xfrm>
            <a:off x="262460" y="1861234"/>
            <a:ext cx="60960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KZ" b="1" dirty="0" err="1"/>
              <a:t>int</a:t>
            </a:r>
            <a:r>
              <a:rPr lang="ru-KZ" b="1" dirty="0"/>
              <a:t> </a:t>
            </a:r>
            <a:r>
              <a:rPr lang="ru-KZ" b="1" dirty="0" err="1"/>
              <a:t>age</a:t>
            </a:r>
            <a:r>
              <a:rPr lang="ru-KZ" b="1" dirty="0"/>
              <a:t>;</a:t>
            </a:r>
          </a:p>
          <a:p>
            <a:r>
              <a:rPr lang="ru-KZ" b="1" dirty="0" err="1"/>
              <a:t>float</a:t>
            </a:r>
            <a:r>
              <a:rPr lang="ru-KZ" b="1" dirty="0"/>
              <a:t> </a:t>
            </a:r>
            <a:r>
              <a:rPr lang="ru-KZ" b="1" dirty="0" err="1"/>
              <a:t>salary</a:t>
            </a:r>
            <a:r>
              <a:rPr lang="ru-KZ" b="1" dirty="0"/>
              <a:t>;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33A1ECF2-0D61-AD2E-AB3D-D47A3C543802}"/>
              </a:ext>
            </a:extLst>
          </p:cNvPr>
          <p:cNvSpPr txBox="1"/>
          <p:nvPr/>
        </p:nvSpPr>
        <p:spPr>
          <a:xfrm>
            <a:off x="16922" y="2863330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2) </a:t>
            </a:r>
            <a:r>
              <a:rPr lang="ru-RU" dirty="0" err="1"/>
              <a:t>Мәліметтер</a:t>
            </a:r>
            <a:r>
              <a:rPr lang="ru-RU" dirty="0"/>
              <a:t> </a:t>
            </a:r>
            <a:r>
              <a:rPr lang="ru-RU" dirty="0" err="1"/>
              <a:t>енгізу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өңдеу</a:t>
            </a:r>
            <a:endParaRPr lang="ru-KZ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D737360A-D4F1-1D28-360E-BF5A0CA863B4}"/>
              </a:ext>
            </a:extLst>
          </p:cNvPr>
          <p:cNvSpPr txBox="1"/>
          <p:nvPr/>
        </p:nvSpPr>
        <p:spPr>
          <a:xfrm>
            <a:off x="76189" y="3469903"/>
            <a:ext cx="60960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KZ" b="1" dirty="0" err="1"/>
              <a:t>cin</a:t>
            </a:r>
            <a:r>
              <a:rPr lang="ru-KZ" b="1" dirty="0"/>
              <a:t> &gt;&gt; </a:t>
            </a:r>
            <a:r>
              <a:rPr lang="ru-KZ" b="1" dirty="0" err="1"/>
              <a:t>age</a:t>
            </a:r>
            <a:r>
              <a:rPr lang="ru-KZ" b="1" dirty="0"/>
              <a:t>;</a:t>
            </a:r>
          </a:p>
          <a:p>
            <a:r>
              <a:rPr lang="ru-KZ" b="1" dirty="0" err="1"/>
              <a:t>salary</a:t>
            </a:r>
            <a:r>
              <a:rPr lang="ru-KZ" b="1" dirty="0"/>
              <a:t> = </a:t>
            </a:r>
            <a:r>
              <a:rPr lang="ru-KZ" b="1" dirty="0" err="1"/>
              <a:t>age</a:t>
            </a:r>
            <a:r>
              <a:rPr lang="ru-KZ" b="1" dirty="0"/>
              <a:t> * 1000;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4A45DF98-A0A1-780D-315C-5E425F4EE895}"/>
              </a:ext>
            </a:extLst>
          </p:cNvPr>
          <p:cNvSpPr txBox="1"/>
          <p:nvPr/>
        </p:nvSpPr>
        <p:spPr>
          <a:xfrm>
            <a:off x="33857" y="4531269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3) </a:t>
            </a:r>
            <a:r>
              <a:rPr lang="ru-RU" dirty="0" err="1"/>
              <a:t>Нәтиже</a:t>
            </a:r>
            <a:r>
              <a:rPr lang="ru-RU" dirty="0"/>
              <a:t> </a:t>
            </a:r>
            <a:r>
              <a:rPr lang="ru-RU" dirty="0" err="1"/>
              <a:t>шығару</a:t>
            </a:r>
            <a:endParaRPr lang="ru-KZ" dirty="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E5BA8E27-9B7B-6F71-EC43-F9C118AC95FE}"/>
              </a:ext>
            </a:extLst>
          </p:cNvPr>
          <p:cNvSpPr txBox="1"/>
          <p:nvPr/>
        </p:nvSpPr>
        <p:spPr>
          <a:xfrm>
            <a:off x="50793" y="5259403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KZ" b="1" dirty="0" err="1"/>
              <a:t>cout</a:t>
            </a:r>
            <a:r>
              <a:rPr lang="ru-KZ" b="1" dirty="0"/>
              <a:t> &lt;&lt; "</a:t>
            </a:r>
            <a:r>
              <a:rPr lang="ru-KZ" b="1" dirty="0" err="1"/>
              <a:t>Жалақы</a:t>
            </a:r>
            <a:r>
              <a:rPr lang="ru-KZ" b="1" dirty="0"/>
              <a:t>: " &lt;&lt; </a:t>
            </a:r>
            <a:r>
              <a:rPr lang="ru-KZ" b="1" dirty="0" err="1"/>
              <a:t>salary</a:t>
            </a:r>
            <a:r>
              <a:rPr lang="ru-KZ" b="1" dirty="0"/>
              <a:t>;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0AE52FB0-0A8D-5530-6AB6-D49D9F3FCDA6}"/>
              </a:ext>
            </a:extLst>
          </p:cNvPr>
          <p:cNvSpPr txBox="1"/>
          <p:nvPr/>
        </p:nvSpPr>
        <p:spPr>
          <a:xfrm>
            <a:off x="5151971" y="1305342"/>
            <a:ext cx="6121400" cy="42473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KZ" i="1" dirty="0"/>
              <a:t>#include &lt;</a:t>
            </a:r>
            <a:r>
              <a:rPr lang="ru-KZ" i="1" dirty="0" err="1"/>
              <a:t>iostream</a:t>
            </a:r>
            <a:r>
              <a:rPr lang="ru-KZ" i="1" dirty="0"/>
              <a:t>&gt;</a:t>
            </a:r>
          </a:p>
          <a:p>
            <a:r>
              <a:rPr lang="ru-KZ" i="1" dirty="0" err="1"/>
              <a:t>using</a:t>
            </a:r>
            <a:r>
              <a:rPr lang="ru-KZ" i="1" dirty="0"/>
              <a:t> </a:t>
            </a:r>
            <a:r>
              <a:rPr lang="ru-KZ" i="1" dirty="0" err="1"/>
              <a:t>namespace</a:t>
            </a:r>
            <a:r>
              <a:rPr lang="ru-KZ" i="1" dirty="0"/>
              <a:t> </a:t>
            </a:r>
            <a:r>
              <a:rPr lang="ru-KZ" i="1" dirty="0" err="1"/>
              <a:t>std</a:t>
            </a:r>
            <a:r>
              <a:rPr lang="ru-KZ" i="1" dirty="0"/>
              <a:t>;</a:t>
            </a:r>
          </a:p>
          <a:p>
            <a:endParaRPr lang="ru-KZ" i="1" dirty="0"/>
          </a:p>
          <a:p>
            <a:r>
              <a:rPr lang="ru-KZ" i="1" dirty="0" err="1"/>
              <a:t>int</a:t>
            </a:r>
            <a:r>
              <a:rPr lang="ru-KZ" i="1" dirty="0"/>
              <a:t> </a:t>
            </a:r>
            <a:r>
              <a:rPr lang="ru-KZ" i="1" dirty="0" err="1"/>
              <a:t>main</a:t>
            </a:r>
            <a:r>
              <a:rPr lang="ru-KZ" i="1" dirty="0"/>
              <a:t>() {</a:t>
            </a:r>
          </a:p>
          <a:p>
            <a:r>
              <a:rPr lang="ru-KZ" i="1" dirty="0"/>
              <a:t>    </a:t>
            </a:r>
            <a:r>
              <a:rPr lang="ru-KZ" i="1" dirty="0" err="1"/>
              <a:t>int</a:t>
            </a:r>
            <a:r>
              <a:rPr lang="ru-KZ" i="1" dirty="0"/>
              <a:t> </a:t>
            </a:r>
            <a:r>
              <a:rPr lang="ru-KZ" i="1" dirty="0" err="1"/>
              <a:t>num</a:t>
            </a:r>
            <a:r>
              <a:rPr lang="ru-KZ" i="1" dirty="0"/>
              <a:t>;</a:t>
            </a:r>
          </a:p>
          <a:p>
            <a:r>
              <a:rPr lang="ru-KZ" i="1" dirty="0"/>
              <a:t>    </a:t>
            </a:r>
            <a:r>
              <a:rPr lang="ru-KZ" i="1" dirty="0" err="1"/>
              <a:t>cout</a:t>
            </a:r>
            <a:r>
              <a:rPr lang="ru-KZ" i="1" dirty="0"/>
              <a:t> &lt;&lt; "Сан </a:t>
            </a:r>
            <a:r>
              <a:rPr lang="ru-KZ" i="1" dirty="0" err="1"/>
              <a:t>енгізіңіз</a:t>
            </a:r>
            <a:r>
              <a:rPr lang="ru-KZ" i="1" dirty="0"/>
              <a:t>: ";</a:t>
            </a:r>
          </a:p>
          <a:p>
            <a:r>
              <a:rPr lang="ru-KZ" i="1" dirty="0"/>
              <a:t>    </a:t>
            </a:r>
            <a:r>
              <a:rPr lang="ru-KZ" i="1" dirty="0" err="1"/>
              <a:t>cin</a:t>
            </a:r>
            <a:r>
              <a:rPr lang="ru-KZ" i="1" dirty="0"/>
              <a:t> &gt;&gt; </a:t>
            </a:r>
            <a:r>
              <a:rPr lang="ru-KZ" i="1" dirty="0" err="1"/>
              <a:t>num</a:t>
            </a:r>
            <a:r>
              <a:rPr lang="ru-KZ" i="1" dirty="0"/>
              <a:t>;</a:t>
            </a:r>
          </a:p>
          <a:p>
            <a:endParaRPr lang="ru-KZ" i="1" dirty="0"/>
          </a:p>
          <a:p>
            <a:r>
              <a:rPr lang="ru-KZ" i="1" dirty="0"/>
              <a:t>    </a:t>
            </a:r>
            <a:r>
              <a:rPr lang="ru-KZ" i="1" dirty="0" err="1"/>
              <a:t>if</a:t>
            </a:r>
            <a:r>
              <a:rPr lang="ru-KZ" i="1" dirty="0"/>
              <a:t> (</a:t>
            </a:r>
            <a:r>
              <a:rPr lang="ru-KZ" i="1" dirty="0" err="1"/>
              <a:t>num</a:t>
            </a:r>
            <a:r>
              <a:rPr lang="ru-KZ" i="1" dirty="0"/>
              <a:t> % 2 == 0)</a:t>
            </a:r>
          </a:p>
          <a:p>
            <a:r>
              <a:rPr lang="ru-KZ" i="1" dirty="0"/>
              <a:t>        </a:t>
            </a:r>
            <a:r>
              <a:rPr lang="ru-KZ" i="1" dirty="0" err="1"/>
              <a:t>cout</a:t>
            </a:r>
            <a:r>
              <a:rPr lang="ru-KZ" i="1" dirty="0"/>
              <a:t> &lt;&lt; "</a:t>
            </a:r>
            <a:r>
              <a:rPr lang="ru-KZ" i="1" dirty="0" err="1"/>
              <a:t>Жұп</a:t>
            </a:r>
            <a:r>
              <a:rPr lang="ru-KZ" i="1" dirty="0"/>
              <a:t> сан." &lt;&lt; </a:t>
            </a:r>
            <a:r>
              <a:rPr lang="ru-KZ" i="1" dirty="0" err="1"/>
              <a:t>endl</a:t>
            </a:r>
            <a:r>
              <a:rPr lang="ru-KZ" i="1" dirty="0"/>
              <a:t>;</a:t>
            </a:r>
          </a:p>
          <a:p>
            <a:r>
              <a:rPr lang="ru-KZ" i="1" dirty="0"/>
              <a:t>    </a:t>
            </a:r>
            <a:r>
              <a:rPr lang="ru-KZ" i="1" dirty="0" err="1"/>
              <a:t>else</a:t>
            </a:r>
            <a:endParaRPr lang="ru-KZ" i="1" dirty="0"/>
          </a:p>
          <a:p>
            <a:r>
              <a:rPr lang="ru-KZ" i="1" dirty="0"/>
              <a:t>        </a:t>
            </a:r>
            <a:r>
              <a:rPr lang="ru-KZ" i="1" dirty="0" err="1"/>
              <a:t>cout</a:t>
            </a:r>
            <a:r>
              <a:rPr lang="ru-KZ" i="1" dirty="0"/>
              <a:t> &lt;&lt; "</a:t>
            </a:r>
            <a:r>
              <a:rPr lang="ru-KZ" i="1" dirty="0" err="1"/>
              <a:t>Тақ</a:t>
            </a:r>
            <a:r>
              <a:rPr lang="ru-KZ" i="1" dirty="0"/>
              <a:t> сан." &lt;&lt; </a:t>
            </a:r>
            <a:r>
              <a:rPr lang="ru-KZ" i="1" dirty="0" err="1"/>
              <a:t>endl</a:t>
            </a:r>
            <a:r>
              <a:rPr lang="ru-KZ" i="1" dirty="0"/>
              <a:t>;</a:t>
            </a:r>
          </a:p>
          <a:p>
            <a:endParaRPr lang="ru-KZ" i="1" dirty="0"/>
          </a:p>
          <a:p>
            <a:r>
              <a:rPr lang="ru-KZ" i="1" dirty="0"/>
              <a:t>    </a:t>
            </a:r>
            <a:r>
              <a:rPr lang="ru-KZ" i="1" dirty="0" err="1"/>
              <a:t>return</a:t>
            </a:r>
            <a:r>
              <a:rPr lang="ru-KZ" i="1" dirty="0"/>
              <a:t> 0;</a:t>
            </a:r>
          </a:p>
          <a:p>
            <a:r>
              <a:rPr lang="ru-KZ" i="1" dirty="0"/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202394849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E44B5C52-42DE-0996-1B04-08D6DC327169}"/>
              </a:ext>
            </a:extLst>
          </p:cNvPr>
          <p:cNvSpPr txBox="1"/>
          <p:nvPr/>
        </p:nvSpPr>
        <p:spPr>
          <a:xfrm>
            <a:off x="587830" y="6368532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 dirty="0"/>
              <a:t>juz50</a:t>
            </a:r>
            <a:endParaRPr lang="ru-KZ" b="1" dirty="0"/>
          </a:p>
        </p:txBody>
      </p:sp>
      <p:pic>
        <p:nvPicPr>
          <p:cNvPr id="6" name="Объект 5">
            <a:extLst>
              <a:ext uri="{FF2B5EF4-FFF2-40B4-BE49-F238E27FC236}">
                <a16:creationId xmlns:a16="http://schemas.microsoft.com/office/drawing/2014/main" id="{8773F153-4C9B-7E3E-5B8A-63DA2D647D2A}"/>
              </a:ext>
            </a:extLst>
          </p:cNvPr>
          <p:cNvPicPr>
            <a:picLocks noGrp="1" noChangeAspect="1"/>
          </p:cNvPicPr>
          <p:nvPr>
            <p:ph sz="quarter" idx="16"/>
          </p:nvPr>
        </p:nvPicPr>
        <p:blipFill>
          <a:blip r:embed="rId3"/>
          <a:stretch>
            <a:fillRect/>
          </a:stretch>
        </p:blipFill>
        <p:spPr>
          <a:xfrm>
            <a:off x="1181705" y="120136"/>
            <a:ext cx="9828589" cy="55285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50571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FFDE6B89-9484-4E50-8387-C55E031D85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7714" y="1361923"/>
            <a:ext cx="7717972" cy="739020"/>
          </a:xfrm>
        </p:spPr>
        <p:txBody>
          <a:bodyPr>
            <a:normAutofit/>
          </a:bodyPr>
          <a:lstStyle/>
          <a:p>
            <a:pPr algn="ctr"/>
            <a:r>
              <a:rPr lang="kk-KZ" dirty="0"/>
              <a:t>Кіріспе</a:t>
            </a:r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30EB58E2-A9A0-481A-8B5B-381B836CE40B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304800" y="2100944"/>
            <a:ext cx="7630885" cy="3668468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ru-RU" dirty="0">
                <a:solidFill>
                  <a:schemeClr val="tx1"/>
                </a:solidFill>
              </a:rPr>
              <a:t>	</a:t>
            </a:r>
            <a:r>
              <a:rPr lang="en-US" dirty="0"/>
              <a:t>C++ – </a:t>
            </a:r>
            <a:r>
              <a:rPr lang="ru-RU" dirty="0" err="1"/>
              <a:t>бұл</a:t>
            </a:r>
            <a:r>
              <a:rPr lang="ru-RU" dirty="0"/>
              <a:t> </a:t>
            </a:r>
            <a:r>
              <a:rPr lang="ru-RU" dirty="0" err="1"/>
              <a:t>процедуралық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объектке</a:t>
            </a:r>
            <a:r>
              <a:rPr lang="ru-RU" dirty="0"/>
              <a:t> </a:t>
            </a:r>
            <a:r>
              <a:rPr lang="ru-RU" dirty="0" err="1"/>
              <a:t>бағытталған</a:t>
            </a:r>
            <a:r>
              <a:rPr lang="ru-RU" dirty="0"/>
              <a:t> </a:t>
            </a:r>
            <a:r>
              <a:rPr lang="ru-RU" dirty="0" err="1"/>
              <a:t>тілдердің</a:t>
            </a:r>
            <a:r>
              <a:rPr lang="ru-RU" dirty="0"/>
              <a:t> </a:t>
            </a:r>
            <a:r>
              <a:rPr lang="ru-RU" dirty="0" err="1"/>
              <a:t>мүмкіндіктерін</a:t>
            </a:r>
            <a:r>
              <a:rPr lang="ru-RU" dirty="0"/>
              <a:t> </a:t>
            </a:r>
            <a:r>
              <a:rPr lang="ru-RU" dirty="0" err="1"/>
              <a:t>біріктіретін</a:t>
            </a:r>
            <a:r>
              <a:rPr lang="ru-RU" dirty="0"/>
              <a:t> </a:t>
            </a:r>
            <a:r>
              <a:rPr lang="ru-RU" dirty="0" err="1"/>
              <a:t>универсалды</a:t>
            </a:r>
            <a:r>
              <a:rPr lang="ru-RU" dirty="0"/>
              <a:t> </a:t>
            </a:r>
            <a:r>
              <a:rPr lang="ru-RU" dirty="0" err="1"/>
              <a:t>алгоритмдік</a:t>
            </a:r>
            <a:r>
              <a:rPr lang="ru-RU" dirty="0"/>
              <a:t> </a:t>
            </a:r>
            <a:r>
              <a:rPr lang="ru-RU" dirty="0" err="1"/>
              <a:t>тіл</a:t>
            </a:r>
            <a:r>
              <a:rPr lang="ru-RU" dirty="0"/>
              <a:t>. Программа </a:t>
            </a:r>
            <a:r>
              <a:rPr lang="ru-RU" dirty="0" err="1"/>
              <a:t>құруда</a:t>
            </a:r>
            <a:r>
              <a:rPr lang="ru-RU" dirty="0"/>
              <a:t> </a:t>
            </a:r>
            <a:r>
              <a:rPr lang="ru-RU" dirty="0" err="1"/>
              <a:t>ең</a:t>
            </a:r>
            <a:r>
              <a:rPr lang="ru-RU" dirty="0"/>
              <a:t> </a:t>
            </a:r>
            <a:r>
              <a:rPr lang="ru-RU" dirty="0" err="1"/>
              <a:t>маңызды</a:t>
            </a:r>
            <a:r>
              <a:rPr lang="ru-RU" dirty="0"/>
              <a:t> </a:t>
            </a:r>
            <a:r>
              <a:rPr lang="ru-RU" dirty="0" err="1"/>
              <a:t>элементтердің</a:t>
            </a:r>
            <a:r>
              <a:rPr lang="ru-RU" dirty="0"/>
              <a:t> </a:t>
            </a:r>
            <a:r>
              <a:rPr lang="ru-RU" dirty="0" err="1"/>
              <a:t>бірі</a:t>
            </a:r>
            <a:r>
              <a:rPr lang="ru-RU" dirty="0"/>
              <a:t> — </a:t>
            </a:r>
            <a:r>
              <a:rPr lang="ru-RU" dirty="0" err="1"/>
              <a:t>операторлар</a:t>
            </a:r>
            <a:r>
              <a:rPr lang="ru-RU" dirty="0"/>
              <a:t> мен </a:t>
            </a:r>
            <a:r>
              <a:rPr lang="ru-RU" dirty="0" err="1"/>
              <a:t>құрылым</a:t>
            </a:r>
            <a:r>
              <a:rPr lang="ru-RU" dirty="0"/>
              <a:t>.</a:t>
            </a:r>
          </a:p>
          <a:p>
            <a:pPr algn="just"/>
            <a:r>
              <a:rPr lang="en-US" dirty="0"/>
              <a:t>C++ </a:t>
            </a:r>
            <a:r>
              <a:rPr lang="ru-RU" dirty="0" err="1"/>
              <a:t>бағдарламасы</a:t>
            </a:r>
            <a:r>
              <a:rPr lang="ru-RU" dirty="0"/>
              <a:t> </a:t>
            </a:r>
            <a:r>
              <a:rPr lang="ru-RU" dirty="0" err="1"/>
              <a:t>белгілі</a:t>
            </a:r>
            <a:r>
              <a:rPr lang="ru-RU" dirty="0"/>
              <a:t> </a:t>
            </a:r>
            <a:r>
              <a:rPr lang="ru-RU" dirty="0" err="1"/>
              <a:t>бір</a:t>
            </a:r>
            <a:r>
              <a:rPr lang="ru-RU" dirty="0"/>
              <a:t> </a:t>
            </a:r>
            <a:r>
              <a:rPr lang="ru-RU" dirty="0" err="1"/>
              <a:t>құрылымға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операторлар</a:t>
            </a:r>
            <a:r>
              <a:rPr lang="ru-RU" dirty="0"/>
              <a:t> </a:t>
            </a:r>
            <a:r>
              <a:rPr lang="ru-RU" dirty="0" err="1"/>
              <a:t>жүйесіне</a:t>
            </a:r>
            <a:r>
              <a:rPr lang="ru-RU" dirty="0"/>
              <a:t> </a:t>
            </a:r>
            <a:r>
              <a:rPr lang="ru-RU" dirty="0" err="1"/>
              <a:t>сүйенеді</a:t>
            </a:r>
            <a:r>
              <a:rPr lang="ru-RU" dirty="0"/>
              <a:t>. </a:t>
            </a:r>
            <a:r>
              <a:rPr lang="ru-RU" dirty="0" err="1"/>
              <a:t>Бұл</a:t>
            </a:r>
            <a:r>
              <a:rPr lang="ru-RU" dirty="0"/>
              <a:t> </a:t>
            </a:r>
            <a:r>
              <a:rPr lang="ru-RU" dirty="0" err="1"/>
              <a:t>операторлар</a:t>
            </a:r>
            <a:r>
              <a:rPr lang="ru-RU" dirty="0"/>
              <a:t> </a:t>
            </a:r>
            <a:r>
              <a:rPr lang="ru-RU" dirty="0" err="1"/>
              <a:t>арқылы</a:t>
            </a:r>
            <a:r>
              <a:rPr lang="ru-RU" dirty="0"/>
              <a:t> программа </a:t>
            </a:r>
            <a:r>
              <a:rPr lang="ru-RU" dirty="0" err="1"/>
              <a:t>есептеу</a:t>
            </a:r>
            <a:r>
              <a:rPr lang="ru-RU" dirty="0"/>
              <a:t>, </a:t>
            </a:r>
            <a:r>
              <a:rPr lang="ru-RU" dirty="0" err="1"/>
              <a:t>шарттарды</a:t>
            </a:r>
            <a:r>
              <a:rPr lang="ru-RU" dirty="0"/>
              <a:t> </a:t>
            </a:r>
            <a:r>
              <a:rPr lang="ru-RU" dirty="0" err="1"/>
              <a:t>тексеру</a:t>
            </a:r>
            <a:r>
              <a:rPr lang="ru-RU" dirty="0"/>
              <a:t>, </a:t>
            </a:r>
            <a:r>
              <a:rPr lang="ru-RU" dirty="0" err="1"/>
              <a:t>циклдер</a:t>
            </a:r>
            <a:r>
              <a:rPr lang="ru-RU" dirty="0"/>
              <a:t> </a:t>
            </a:r>
            <a:r>
              <a:rPr lang="ru-RU" dirty="0" err="1"/>
              <a:t>құру</a:t>
            </a:r>
            <a:r>
              <a:rPr lang="ru-RU" dirty="0"/>
              <a:t>, </a:t>
            </a:r>
            <a:r>
              <a:rPr lang="ru-RU" dirty="0" err="1"/>
              <a:t>функциялармен</a:t>
            </a:r>
            <a:r>
              <a:rPr lang="ru-RU" dirty="0"/>
              <a:t> </a:t>
            </a:r>
            <a:r>
              <a:rPr lang="ru-RU" dirty="0" err="1"/>
              <a:t>жұмыс</a:t>
            </a:r>
            <a:r>
              <a:rPr lang="ru-RU" dirty="0"/>
              <a:t> </a:t>
            </a:r>
            <a:r>
              <a:rPr lang="ru-RU" dirty="0" err="1"/>
              <a:t>жасау</a:t>
            </a:r>
            <a:r>
              <a:rPr lang="ru-RU" dirty="0"/>
              <a:t>,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т.б</a:t>
            </a:r>
            <a:r>
              <a:rPr lang="ru-RU" dirty="0"/>
              <a:t>. </a:t>
            </a:r>
            <a:r>
              <a:rPr lang="ru-RU" dirty="0" err="1"/>
              <a:t>операцияларды</a:t>
            </a:r>
            <a:r>
              <a:rPr lang="ru-RU" dirty="0"/>
              <a:t> </a:t>
            </a:r>
            <a:r>
              <a:rPr lang="ru-RU" dirty="0" err="1"/>
              <a:t>орындайды</a:t>
            </a:r>
            <a:r>
              <a:rPr lang="ru-RU" dirty="0"/>
              <a:t>.</a:t>
            </a:r>
          </a:p>
          <a:p>
            <a:pPr algn="just"/>
            <a:endParaRPr lang="ru-KZ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82995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D30E0F-10C6-298A-C347-E831FFF4EC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KZ" dirty="0"/>
              <a:t> </a:t>
            </a:r>
            <a:r>
              <a:rPr lang="en-US" dirty="0"/>
              <a:t>C++ </a:t>
            </a:r>
            <a:r>
              <a:rPr lang="ru-RU" dirty="0" err="1"/>
              <a:t>тілінің</a:t>
            </a:r>
            <a:r>
              <a:rPr lang="ru-RU" dirty="0"/>
              <a:t> </a:t>
            </a:r>
            <a:r>
              <a:rPr lang="ru-RU" dirty="0" err="1"/>
              <a:t>жалпы</a:t>
            </a:r>
            <a:r>
              <a:rPr lang="ru-RU" dirty="0"/>
              <a:t> </a:t>
            </a:r>
            <a:r>
              <a:rPr lang="ru-RU" dirty="0" err="1"/>
              <a:t>құрылымы</a:t>
            </a:r>
            <a:endParaRPr lang="ru-KZ" dirty="0"/>
          </a:p>
        </p:txBody>
      </p:sp>
      <p:pic>
        <p:nvPicPr>
          <p:cNvPr id="7" name="Объект 6">
            <a:extLst>
              <a:ext uri="{FF2B5EF4-FFF2-40B4-BE49-F238E27FC236}">
                <a16:creationId xmlns:a16="http://schemas.microsoft.com/office/drawing/2014/main" id="{CFDFDCC4-7137-BDD3-3752-176843343C0B}"/>
              </a:ext>
            </a:extLst>
          </p:cNvPr>
          <p:cNvPicPr>
            <a:picLocks noGrp="1" noChangeAspect="1"/>
          </p:cNvPicPr>
          <p:nvPr>
            <p:ph sz="quarter" idx="14"/>
          </p:nvPr>
        </p:nvPicPr>
        <p:blipFill>
          <a:blip r:embed="rId3"/>
          <a:stretch>
            <a:fillRect/>
          </a:stretch>
        </p:blipFill>
        <p:spPr>
          <a:xfrm>
            <a:off x="1535372" y="950976"/>
            <a:ext cx="6218891" cy="2645495"/>
          </a:xfrm>
        </p:spPr>
      </p:pic>
      <p:sp>
        <p:nvSpPr>
          <p:cNvPr id="11" name="Rectangle 2">
            <a:extLst>
              <a:ext uri="{FF2B5EF4-FFF2-40B4-BE49-F238E27FC236}">
                <a16:creationId xmlns:a16="http://schemas.microsoft.com/office/drawing/2014/main" id="{CEB62BEA-CA03-75D0-6328-EFC0ACA37CF2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11887" y="468200"/>
            <a:ext cx="3875314" cy="26776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ru-KZ" altLang="ru-KZ" sz="2400" dirty="0">
                <a:latin typeface="Arial Unicode MS"/>
              </a:rPr>
              <a:t>#include</a:t>
            </a:r>
            <a:r>
              <a:rPr lang="ru-KZ" altLang="ru-KZ" dirty="0"/>
              <a:t> — </a:t>
            </a:r>
            <a:r>
              <a:rPr lang="ru-KZ" altLang="ru-KZ" dirty="0" err="1"/>
              <a:t>кітапхана</a:t>
            </a:r>
            <a:r>
              <a:rPr lang="ru-KZ" altLang="ru-KZ" dirty="0"/>
              <a:t> </a:t>
            </a:r>
            <a:r>
              <a:rPr lang="ru-KZ" altLang="ru-KZ" dirty="0" err="1"/>
              <a:t>қосу</a:t>
            </a:r>
            <a:r>
              <a:rPr lang="ru-KZ" altLang="ru-KZ" dirty="0"/>
              <a:t> </a:t>
            </a:r>
            <a:r>
              <a:rPr lang="ru-KZ" altLang="ru-KZ" dirty="0" err="1"/>
              <a:t>директивасы</a:t>
            </a:r>
            <a:endParaRPr lang="ru-KZ" altLang="ru-KZ" sz="4800" dirty="0">
              <a:latin typeface="Arial" panose="020B0604020202020204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ru-KZ" altLang="ru-KZ" sz="2400" dirty="0" err="1">
                <a:latin typeface="Arial Unicode MS"/>
              </a:rPr>
              <a:t>main</a:t>
            </a:r>
            <a:r>
              <a:rPr lang="ru-KZ" altLang="ru-KZ" sz="2400" dirty="0">
                <a:latin typeface="Arial Unicode MS"/>
              </a:rPr>
              <a:t>()</a:t>
            </a:r>
            <a:r>
              <a:rPr lang="ru-KZ" altLang="ru-KZ" dirty="0"/>
              <a:t> — </a:t>
            </a:r>
            <a:r>
              <a:rPr lang="ru-KZ" altLang="ru-KZ" dirty="0" err="1"/>
              <a:t>бағдарлама</a:t>
            </a:r>
            <a:r>
              <a:rPr lang="ru-KZ" altLang="ru-KZ" dirty="0"/>
              <a:t> </a:t>
            </a:r>
            <a:r>
              <a:rPr lang="ru-KZ" altLang="ru-KZ" dirty="0" err="1"/>
              <a:t>басталатын</a:t>
            </a:r>
            <a:r>
              <a:rPr lang="ru-KZ" altLang="ru-KZ" dirty="0"/>
              <a:t> функция</a:t>
            </a:r>
            <a:endParaRPr lang="ru-KZ" altLang="ru-KZ" sz="4800" dirty="0">
              <a:latin typeface="Arial" panose="020B0604020202020204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ru-KZ" altLang="ru-KZ" sz="2400" dirty="0">
                <a:latin typeface="Arial Unicode MS"/>
              </a:rPr>
              <a:t>{}</a:t>
            </a:r>
            <a:r>
              <a:rPr lang="ru-KZ" altLang="ru-KZ" dirty="0"/>
              <a:t> — </a:t>
            </a:r>
            <a:r>
              <a:rPr lang="ru-KZ" altLang="ru-KZ" dirty="0" err="1"/>
              <a:t>операторлар</a:t>
            </a:r>
            <a:r>
              <a:rPr lang="ru-KZ" altLang="ru-KZ" dirty="0"/>
              <a:t> </a:t>
            </a:r>
            <a:r>
              <a:rPr lang="ru-KZ" altLang="ru-KZ" dirty="0" err="1"/>
              <a:t>блогын</a:t>
            </a:r>
            <a:r>
              <a:rPr lang="ru-KZ" altLang="ru-KZ" dirty="0"/>
              <a:t> </a:t>
            </a:r>
            <a:r>
              <a:rPr lang="ru-KZ" altLang="ru-KZ" dirty="0" err="1"/>
              <a:t>білдіреді</a:t>
            </a:r>
            <a:endParaRPr lang="ru-KZ" altLang="ru-KZ" sz="4800" dirty="0">
              <a:latin typeface="Arial" panose="020B0604020202020204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ru-KZ" altLang="ru-KZ" sz="2400" dirty="0" err="1">
                <a:latin typeface="Arial Unicode MS"/>
              </a:rPr>
              <a:t>return</a:t>
            </a:r>
            <a:r>
              <a:rPr lang="ru-KZ" altLang="ru-KZ" sz="2400" dirty="0">
                <a:latin typeface="Arial Unicode MS"/>
              </a:rPr>
              <a:t> 0;</a:t>
            </a:r>
            <a:r>
              <a:rPr lang="ru-KZ" altLang="ru-KZ" dirty="0"/>
              <a:t> — </a:t>
            </a:r>
            <a:r>
              <a:rPr lang="ru-KZ" altLang="ru-KZ" dirty="0" err="1"/>
              <a:t>бағдарламаның</a:t>
            </a:r>
            <a:r>
              <a:rPr lang="ru-KZ" altLang="ru-KZ" dirty="0"/>
              <a:t> </a:t>
            </a:r>
            <a:r>
              <a:rPr lang="ru-KZ" altLang="ru-KZ" dirty="0" err="1"/>
              <a:t>дұрыс</a:t>
            </a:r>
            <a:r>
              <a:rPr lang="ru-KZ" altLang="ru-KZ" dirty="0"/>
              <a:t> </a:t>
            </a:r>
            <a:r>
              <a:rPr lang="ru-KZ" altLang="ru-KZ" dirty="0" err="1"/>
              <a:t>аяқталғанын</a:t>
            </a:r>
            <a:r>
              <a:rPr lang="ru-KZ" altLang="ru-KZ" dirty="0"/>
              <a:t> </a:t>
            </a:r>
            <a:r>
              <a:rPr lang="ru-KZ" altLang="ru-KZ" dirty="0" err="1"/>
              <a:t>көрсетеді</a:t>
            </a:r>
            <a:endParaRPr lang="ru-KZ" altLang="ru-KZ" sz="4800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940147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7B26F85-3559-7D97-9638-6C069DFE88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/>
              <a:t>Операторлардың</a:t>
            </a:r>
            <a:r>
              <a:rPr lang="ru-RU" dirty="0"/>
              <a:t> </a:t>
            </a:r>
            <a:r>
              <a:rPr lang="ru-RU" dirty="0" err="1"/>
              <a:t>түрлері</a:t>
            </a:r>
            <a:endParaRPr lang="ru-KZ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DAEB5F4-9928-F849-CC67-82BB3FBBEF8D}"/>
              </a:ext>
            </a:extLst>
          </p:cNvPr>
          <p:cNvSpPr txBox="1"/>
          <p:nvPr/>
        </p:nvSpPr>
        <p:spPr>
          <a:xfrm>
            <a:off x="3048000" y="6139932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 dirty="0"/>
              <a:t>juz50</a:t>
            </a:r>
            <a:endParaRPr lang="ru-KZ" b="1" dirty="0"/>
          </a:p>
        </p:txBody>
      </p:sp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id="{A2D9B037-E662-1601-4FEE-1DBD51AFBCB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58455641"/>
              </p:ext>
            </p:extLst>
          </p:nvPr>
        </p:nvGraphicFramePr>
        <p:xfrm>
          <a:off x="1719943" y="2416629"/>
          <a:ext cx="9527382" cy="3668572"/>
        </p:xfrm>
        <a:graphic>
          <a:graphicData uri="http://schemas.openxmlformats.org/drawingml/2006/table">
            <a:tbl>
              <a:tblPr/>
              <a:tblGrid>
                <a:gridCol w="3175794">
                  <a:extLst>
                    <a:ext uri="{9D8B030D-6E8A-4147-A177-3AD203B41FA5}">
                      <a16:colId xmlns:a16="http://schemas.microsoft.com/office/drawing/2014/main" val="3516454153"/>
                    </a:ext>
                  </a:extLst>
                </a:gridCol>
                <a:gridCol w="3175794">
                  <a:extLst>
                    <a:ext uri="{9D8B030D-6E8A-4147-A177-3AD203B41FA5}">
                      <a16:colId xmlns:a16="http://schemas.microsoft.com/office/drawing/2014/main" val="1293355134"/>
                    </a:ext>
                  </a:extLst>
                </a:gridCol>
                <a:gridCol w="3175794">
                  <a:extLst>
                    <a:ext uri="{9D8B030D-6E8A-4147-A177-3AD203B41FA5}">
                      <a16:colId xmlns:a16="http://schemas.microsoft.com/office/drawing/2014/main" val="3871061089"/>
                    </a:ext>
                  </a:extLst>
                </a:gridCol>
              </a:tblGrid>
              <a:tr h="387299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sz="1600"/>
                        <a:t>Операторлар түрі</a:t>
                      </a:r>
                    </a:p>
                  </a:txBody>
                  <a:tcPr marL="82500" marR="82500" marT="41250" marB="412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sz="1600"/>
                        <a:t>Мысалдар</a:t>
                      </a:r>
                    </a:p>
                  </a:txBody>
                  <a:tcPr marL="82500" marR="82500" marT="41250" marB="412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sz="1600"/>
                        <a:t>Мақсаты</a:t>
                      </a:r>
                    </a:p>
                  </a:txBody>
                  <a:tcPr marL="82500" marR="82500" marT="41250" marB="412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43764689"/>
                  </a:ext>
                </a:extLst>
              </a:tr>
              <a:tr h="387299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sz="1600"/>
                        <a:t>Арифметикалық операторлар</a:t>
                      </a:r>
                    </a:p>
                  </a:txBody>
                  <a:tcPr marL="82500" marR="82500" marT="41250" marB="412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KZ" sz="1600"/>
                        <a:t>+, -, *, /, %</a:t>
                      </a:r>
                    </a:p>
                  </a:txBody>
                  <a:tcPr marL="82500" marR="82500" marT="41250" marB="412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sz="1600"/>
                        <a:t>Есептеу</a:t>
                      </a:r>
                    </a:p>
                  </a:txBody>
                  <a:tcPr marL="82500" marR="82500" marT="41250" marB="412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80879970"/>
                  </a:ext>
                </a:extLst>
              </a:tr>
              <a:tr h="387299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sz="1600"/>
                        <a:t>Тағайындау (присваивание)</a:t>
                      </a:r>
                    </a:p>
                  </a:txBody>
                  <a:tcPr marL="82500" marR="82500" marT="41250" marB="412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KZ" sz="1600"/>
                        <a:t>=, +=, -=, *=</a:t>
                      </a:r>
                    </a:p>
                  </a:txBody>
                  <a:tcPr marL="82500" marR="82500" marT="41250" marB="412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sz="1600"/>
                        <a:t>Мән беру</a:t>
                      </a:r>
                    </a:p>
                  </a:txBody>
                  <a:tcPr marL="82500" marR="82500" marT="41250" marB="412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46164347"/>
                  </a:ext>
                </a:extLst>
              </a:tr>
              <a:tr h="387299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sz="1600" dirty="0" err="1"/>
                        <a:t>Салыстыру</a:t>
                      </a:r>
                      <a:r>
                        <a:rPr lang="ru-RU" sz="1600" dirty="0"/>
                        <a:t> </a:t>
                      </a:r>
                      <a:r>
                        <a:rPr lang="ru-RU" sz="1600" dirty="0" err="1"/>
                        <a:t>операторлары</a:t>
                      </a:r>
                      <a:endParaRPr lang="ru-RU" sz="1600" dirty="0"/>
                    </a:p>
                  </a:txBody>
                  <a:tcPr marL="82500" marR="82500" marT="41250" marB="412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KZ" sz="1600"/>
                        <a:t>==, !=, &lt;, &gt;, &lt;=, &gt;=</a:t>
                      </a:r>
                    </a:p>
                  </a:txBody>
                  <a:tcPr marL="82500" marR="82500" marT="41250" marB="412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sz="1600"/>
                        <a:t>Шарт тексеру</a:t>
                      </a:r>
                    </a:p>
                  </a:txBody>
                  <a:tcPr marL="82500" marR="82500" marT="41250" marB="412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19109047"/>
                  </a:ext>
                </a:extLst>
              </a:tr>
              <a:tr h="387299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sz="1600"/>
                        <a:t>Логикалық операторлар</a:t>
                      </a:r>
                    </a:p>
                  </a:txBody>
                  <a:tcPr marL="82500" marR="82500" marT="41250" marB="412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KZ" sz="1600"/>
                        <a:t>&amp;&amp;, `</a:t>
                      </a:r>
                    </a:p>
                  </a:txBody>
                  <a:tcPr marL="82500" marR="82500" marT="41250" marB="412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ru-KZ" sz="1600"/>
                    </a:p>
                  </a:txBody>
                  <a:tcPr marL="82500" marR="82500" marT="41250" marB="412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12540806"/>
                  </a:ext>
                </a:extLst>
              </a:tr>
              <a:tr h="387299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sz="1600"/>
                        <a:t>Цикл операторлары</a:t>
                      </a:r>
                    </a:p>
                  </a:txBody>
                  <a:tcPr marL="82500" marR="82500" marT="41250" marB="412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600"/>
                        <a:t>for, while, do-while</a:t>
                      </a:r>
                    </a:p>
                  </a:txBody>
                  <a:tcPr marL="82500" marR="82500" marT="41250" marB="412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sz="1600"/>
                        <a:t>Қайталанатын блок</a:t>
                      </a:r>
                    </a:p>
                  </a:txBody>
                  <a:tcPr marL="82500" marR="82500" marT="41250" marB="412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20634158"/>
                  </a:ext>
                </a:extLst>
              </a:tr>
              <a:tr h="387299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sz="1600"/>
                        <a:t>Шарт операторлары</a:t>
                      </a:r>
                    </a:p>
                  </a:txBody>
                  <a:tcPr marL="82500" marR="82500" marT="41250" marB="412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600"/>
                        <a:t>if, else, switch</a:t>
                      </a:r>
                    </a:p>
                  </a:txBody>
                  <a:tcPr marL="82500" marR="82500" marT="41250" marB="412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sz="1600"/>
                        <a:t>Таңдау</a:t>
                      </a:r>
                    </a:p>
                  </a:txBody>
                  <a:tcPr marL="82500" marR="82500" marT="41250" marB="412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62944676"/>
                  </a:ext>
                </a:extLst>
              </a:tr>
              <a:tr h="387299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sz="1600"/>
                        <a:t>Ағым операторлары</a:t>
                      </a:r>
                    </a:p>
                  </a:txBody>
                  <a:tcPr marL="82500" marR="82500" marT="41250" marB="412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600"/>
                        <a:t>cin, cout</a:t>
                      </a:r>
                    </a:p>
                  </a:txBody>
                  <a:tcPr marL="82500" marR="82500" marT="41250" marB="412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sz="1600"/>
                        <a:t>Енгізу/шығару</a:t>
                      </a:r>
                    </a:p>
                  </a:txBody>
                  <a:tcPr marL="82500" marR="82500" marT="41250" marB="412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36378710"/>
                  </a:ext>
                </a:extLst>
              </a:tr>
              <a:tr h="387299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sz="1600"/>
                        <a:t>Кастинг / түр түрлендіру</a:t>
                      </a:r>
                    </a:p>
                  </a:txBody>
                  <a:tcPr marL="82500" marR="82500" marT="41250" marB="412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600"/>
                        <a:t>(int), (float)</a:t>
                      </a:r>
                    </a:p>
                  </a:txBody>
                  <a:tcPr marL="82500" marR="82500" marT="41250" marB="412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sz="1600" dirty="0"/>
                        <a:t>Тип </a:t>
                      </a:r>
                      <a:r>
                        <a:rPr lang="ru-RU" sz="1600" dirty="0" err="1"/>
                        <a:t>ауыстыру</a:t>
                      </a:r>
                      <a:endParaRPr lang="ru-RU" sz="1600" dirty="0"/>
                    </a:p>
                  </a:txBody>
                  <a:tcPr marL="82500" marR="82500" marT="41250" marB="412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2706993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186367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DDBBC85-768F-9689-7FF6-7E595DBFD1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35371" y="1131757"/>
            <a:ext cx="10013710" cy="1216152"/>
          </a:xfrm>
        </p:spPr>
        <p:txBody>
          <a:bodyPr/>
          <a:lstStyle/>
          <a:p>
            <a:r>
              <a:rPr lang="ru-RU" dirty="0" err="1"/>
              <a:t>Тағайындау</a:t>
            </a:r>
            <a:r>
              <a:rPr lang="ru-RU" dirty="0"/>
              <a:t>, </a:t>
            </a:r>
            <a:r>
              <a:rPr lang="ru-RU" dirty="0" err="1"/>
              <a:t>меншіктеу</a:t>
            </a:r>
            <a:r>
              <a:rPr lang="ru-RU" dirty="0"/>
              <a:t> (присваивание) </a:t>
            </a:r>
            <a:r>
              <a:rPr lang="ru-RU" dirty="0" err="1"/>
              <a:t>операторлары</a:t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376BA0E-8BCD-EBC8-6640-12A23C40DFC5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1117600" y="2286000"/>
            <a:ext cx="10845799" cy="3683000"/>
          </a:xfrm>
        </p:spPr>
        <p:txBody>
          <a:bodyPr>
            <a:normAutofit/>
          </a:bodyPr>
          <a:lstStyle/>
          <a:p>
            <a:r>
              <a:rPr lang="ru-RU" dirty="0" err="1"/>
              <a:t>Айнымалыға</a:t>
            </a:r>
            <a:r>
              <a:rPr lang="ru-RU" dirty="0"/>
              <a:t> </a:t>
            </a:r>
            <a:r>
              <a:rPr lang="ru-RU" dirty="0" err="1"/>
              <a:t>мән</a:t>
            </a:r>
            <a:r>
              <a:rPr lang="ru-RU" dirty="0"/>
              <a:t> </a:t>
            </a:r>
            <a:r>
              <a:rPr lang="ru-RU" dirty="0" err="1"/>
              <a:t>меншіктеу</a:t>
            </a:r>
            <a:r>
              <a:rPr lang="ru-RU" dirty="0"/>
              <a:t> </a:t>
            </a:r>
            <a:r>
              <a:rPr lang="ru-RU" dirty="0" err="1"/>
              <a:t>үшін</a:t>
            </a:r>
            <a:r>
              <a:rPr lang="ru-RU" dirty="0"/>
              <a:t> </a:t>
            </a:r>
            <a:r>
              <a:rPr lang="ru-RU" dirty="0" err="1"/>
              <a:t>қолданылады</a:t>
            </a:r>
            <a:r>
              <a:rPr lang="ru-RU" dirty="0"/>
              <a:t>.</a:t>
            </a:r>
          </a:p>
          <a:p>
            <a:endParaRPr lang="ru-KZ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54AC413-D79C-D901-B5C3-2BCC01FE6C5D}"/>
              </a:ext>
            </a:extLst>
          </p:cNvPr>
          <p:cNvSpPr txBox="1"/>
          <p:nvPr/>
        </p:nvSpPr>
        <p:spPr>
          <a:xfrm>
            <a:off x="3048000" y="6139932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 dirty="0"/>
              <a:t>juz50</a:t>
            </a:r>
            <a:endParaRPr lang="ru-KZ" b="1" dirty="0"/>
          </a:p>
        </p:txBody>
      </p:sp>
      <p:graphicFrame>
        <p:nvGraphicFramePr>
          <p:cNvPr id="13" name="Таблица 12">
            <a:extLst>
              <a:ext uri="{FF2B5EF4-FFF2-40B4-BE49-F238E27FC236}">
                <a16:creationId xmlns:a16="http://schemas.microsoft.com/office/drawing/2014/main" id="{5FC6A93F-43C5-6122-0AFD-FDB31113444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09374101"/>
              </p:ext>
            </p:extLst>
          </p:nvPr>
        </p:nvGraphicFramePr>
        <p:xfrm>
          <a:off x="2032000" y="3014139"/>
          <a:ext cx="8127999" cy="1752600"/>
        </p:xfrm>
        <a:graphic>
          <a:graphicData uri="http://schemas.openxmlformats.org/drawingml/2006/table">
            <a:tbl>
              <a:tblPr firstRow="1" bandRow="1">
                <a:tableStyleId>{8A107856-5554-42FB-B03E-39F5DBC370BA}</a:tableStyleId>
              </a:tblPr>
              <a:tblGrid>
                <a:gridCol w="2709333">
                  <a:extLst>
                    <a:ext uri="{9D8B030D-6E8A-4147-A177-3AD203B41FA5}">
                      <a16:colId xmlns:a16="http://schemas.microsoft.com/office/drawing/2014/main" val="105255071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val="1826867451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val="251552702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dirty="0"/>
                        <a:t>Оператор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/>
                        <a:t>Мысал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dirty="0" err="1"/>
                        <a:t>Түсініктеме</a:t>
                      </a:r>
                      <a:endParaRPr lang="ru-RU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68933327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KZ" dirty="0"/>
                        <a:t>=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/>
                        <a:t>x = 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dirty="0" err="1"/>
                        <a:t>Айнымалыға</a:t>
                      </a:r>
                      <a:r>
                        <a:rPr lang="ru-RU" dirty="0"/>
                        <a:t> 5 </a:t>
                      </a:r>
                      <a:r>
                        <a:rPr lang="ru-RU" dirty="0" err="1"/>
                        <a:t>мәнін</a:t>
                      </a:r>
                      <a:r>
                        <a:rPr lang="ru-RU" dirty="0"/>
                        <a:t> беру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7673581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KZ" dirty="0"/>
                        <a:t>+=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/>
                        <a:t>x += 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dirty="0"/>
                        <a:t>x = x + 3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10055786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KZ" dirty="0"/>
                        <a:t>-=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x -= 2</a:t>
                      </a:r>
                      <a:endParaRPr lang="ru-K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x = x - 2</a:t>
                      </a:r>
                      <a:endParaRPr lang="ru-K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2137288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312140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4AEE7DF-21D3-2802-7102-9DCA82E6C7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Цикл </a:t>
            </a:r>
            <a:r>
              <a:rPr lang="ru-RU" dirty="0" err="1"/>
              <a:t>операторлары</a:t>
            </a:r>
            <a:endParaRPr lang="ru-KZ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CE63CE9-B82C-7FFD-C14A-3045A8CA3F6B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1542563" y="2590800"/>
            <a:ext cx="9767694" cy="3718557"/>
          </a:xfrm>
        </p:spPr>
        <p:txBody>
          <a:bodyPr/>
          <a:lstStyle/>
          <a:p>
            <a:r>
              <a:rPr lang="ru-RU" dirty="0" err="1"/>
              <a:t>Қайталанатын</a:t>
            </a:r>
            <a:r>
              <a:rPr lang="ru-RU" dirty="0"/>
              <a:t> </a:t>
            </a:r>
            <a:r>
              <a:rPr lang="ru-RU" dirty="0" err="1"/>
              <a:t>процестерді</a:t>
            </a:r>
            <a:r>
              <a:rPr lang="ru-RU" dirty="0"/>
              <a:t> </a:t>
            </a:r>
            <a:r>
              <a:rPr lang="ru-RU" dirty="0" err="1"/>
              <a:t>ұйымдастыру</a:t>
            </a:r>
            <a:r>
              <a:rPr lang="ru-RU" dirty="0"/>
              <a:t> </a:t>
            </a:r>
            <a:r>
              <a:rPr lang="ru-RU" dirty="0" err="1"/>
              <a:t>үшін</a:t>
            </a:r>
            <a:r>
              <a:rPr lang="ru-RU" dirty="0"/>
              <a:t> </a:t>
            </a:r>
            <a:r>
              <a:rPr lang="ru-RU" dirty="0" err="1"/>
              <a:t>қолданылады</a:t>
            </a:r>
            <a:r>
              <a:rPr lang="ru-RU" dirty="0"/>
              <a:t>.</a:t>
            </a:r>
          </a:p>
          <a:p>
            <a:r>
              <a:rPr lang="ru-KZ" dirty="0"/>
              <a:t> </a:t>
            </a:r>
          </a:p>
          <a:p>
            <a:endParaRPr lang="ru-KZ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FCEC87E-1E51-7053-B28A-EA791C0A3859}"/>
              </a:ext>
            </a:extLst>
          </p:cNvPr>
          <p:cNvSpPr txBox="1"/>
          <p:nvPr/>
        </p:nvSpPr>
        <p:spPr>
          <a:xfrm>
            <a:off x="3048000" y="6139932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 dirty="0"/>
              <a:t>juz50</a:t>
            </a:r>
            <a:endParaRPr lang="ru-KZ" b="1" dirty="0"/>
          </a:p>
        </p:txBody>
      </p:sp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id="{1941D865-7DAB-AB51-CF26-A10319C2B8F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13839689"/>
              </p:ext>
            </p:extLst>
          </p:nvPr>
        </p:nvGraphicFramePr>
        <p:xfrm>
          <a:off x="1566854" y="3200400"/>
          <a:ext cx="7035280" cy="2514496"/>
        </p:xfrm>
        <a:graphic>
          <a:graphicData uri="http://schemas.openxmlformats.org/drawingml/2006/table">
            <a:tbl>
              <a:tblPr/>
              <a:tblGrid>
                <a:gridCol w="3517640">
                  <a:extLst>
                    <a:ext uri="{9D8B030D-6E8A-4147-A177-3AD203B41FA5}">
                      <a16:colId xmlns:a16="http://schemas.microsoft.com/office/drawing/2014/main" val="1048782583"/>
                    </a:ext>
                  </a:extLst>
                </a:gridCol>
                <a:gridCol w="3517640">
                  <a:extLst>
                    <a:ext uri="{9D8B030D-6E8A-4147-A177-3AD203B41FA5}">
                      <a16:colId xmlns:a16="http://schemas.microsoft.com/office/drawing/2014/main" val="3202130877"/>
                    </a:ext>
                  </a:extLst>
                </a:gridCol>
              </a:tblGrid>
              <a:tr h="457181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/>
                        <a:t>Оператор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dirty="0" err="1"/>
                        <a:t>Мақсаты</a:t>
                      </a:r>
                      <a:endParaRPr lang="ru-RU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27590736"/>
                  </a:ext>
                </a:extLst>
              </a:tr>
              <a:tr h="457181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dirty="0"/>
                        <a:t>for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/>
                        <a:t>Белгілі қайталану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61417314"/>
                  </a:ext>
                </a:extLst>
              </a:tr>
              <a:tr h="800067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dirty="0"/>
                        <a:t>while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dirty="0" err="1"/>
                        <a:t>Шарт</a:t>
                      </a:r>
                      <a:r>
                        <a:rPr lang="ru-RU" dirty="0"/>
                        <a:t> </a:t>
                      </a:r>
                      <a:r>
                        <a:rPr lang="ru-RU" dirty="0" err="1"/>
                        <a:t>орындалғанша</a:t>
                      </a:r>
                      <a:r>
                        <a:rPr lang="ru-RU" dirty="0"/>
                        <a:t> </a:t>
                      </a:r>
                      <a:r>
                        <a:rPr lang="ru-RU" dirty="0" err="1"/>
                        <a:t>қайталану</a:t>
                      </a:r>
                      <a:endParaRPr lang="ru-RU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08758945"/>
                  </a:ext>
                </a:extLst>
              </a:tr>
              <a:tr h="800067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/>
                        <a:t>do-while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dirty="0" err="1"/>
                        <a:t>Кемінде</a:t>
                      </a:r>
                      <a:r>
                        <a:rPr lang="ru-RU" dirty="0"/>
                        <a:t> </a:t>
                      </a:r>
                      <a:r>
                        <a:rPr lang="ru-RU" dirty="0" err="1"/>
                        <a:t>бір</a:t>
                      </a:r>
                      <a:r>
                        <a:rPr lang="ru-RU" dirty="0"/>
                        <a:t> </a:t>
                      </a:r>
                      <a:r>
                        <a:rPr lang="ru-RU" dirty="0" err="1"/>
                        <a:t>рет</a:t>
                      </a:r>
                      <a:r>
                        <a:rPr lang="ru-RU" dirty="0"/>
                        <a:t> </a:t>
                      </a:r>
                      <a:r>
                        <a:rPr lang="ru-RU" dirty="0" err="1"/>
                        <a:t>орындалады</a:t>
                      </a:r>
                      <a:endParaRPr lang="ru-RU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06323421"/>
                  </a:ext>
                </a:extLst>
              </a:tr>
            </a:tbl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4E73FAFD-DD67-E567-D11D-3D1E7F2E34D6}"/>
              </a:ext>
            </a:extLst>
          </p:cNvPr>
          <p:cNvSpPr txBox="1"/>
          <p:nvPr/>
        </p:nvSpPr>
        <p:spPr>
          <a:xfrm>
            <a:off x="8458198" y="3517669"/>
            <a:ext cx="5325547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KZ" b="1" dirty="0" err="1"/>
              <a:t>for</a:t>
            </a:r>
            <a:r>
              <a:rPr lang="ru-KZ" b="1" dirty="0"/>
              <a:t> (</a:t>
            </a:r>
            <a:r>
              <a:rPr lang="ru-KZ" b="1" dirty="0" err="1"/>
              <a:t>int</a:t>
            </a:r>
            <a:r>
              <a:rPr lang="ru-KZ" b="1" dirty="0"/>
              <a:t> i = 1; i &lt;= 3; i++) {</a:t>
            </a:r>
          </a:p>
          <a:p>
            <a:r>
              <a:rPr lang="ru-KZ" b="1" dirty="0"/>
              <a:t>    </a:t>
            </a:r>
            <a:r>
              <a:rPr lang="ru-KZ" b="1" dirty="0" err="1"/>
              <a:t>cout</a:t>
            </a:r>
            <a:r>
              <a:rPr lang="ru-KZ" b="1" dirty="0"/>
              <a:t> &lt;&lt; i &lt;&lt; " ";</a:t>
            </a:r>
          </a:p>
          <a:p>
            <a:r>
              <a:rPr lang="ru-KZ" b="1" dirty="0"/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29926204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7C85807-6ABB-A76E-EBE1-62938F0FDF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/>
              <a:t>Салыстыру</a:t>
            </a:r>
            <a:r>
              <a:rPr lang="ru-RU" dirty="0"/>
              <a:t> </a:t>
            </a:r>
            <a:r>
              <a:rPr lang="ru-RU" dirty="0" err="1"/>
              <a:t>операторлары</a:t>
            </a:r>
            <a:endParaRPr lang="ru-KZ" dirty="0"/>
          </a:p>
        </p:txBody>
      </p:sp>
      <p:graphicFrame>
        <p:nvGraphicFramePr>
          <p:cNvPr id="5" name="Объект 4">
            <a:extLst>
              <a:ext uri="{FF2B5EF4-FFF2-40B4-BE49-F238E27FC236}">
                <a16:creationId xmlns:a16="http://schemas.microsoft.com/office/drawing/2014/main" id="{2D9B43CB-7BDB-7188-C52F-5CA8DE669443}"/>
              </a:ext>
            </a:extLst>
          </p:cNvPr>
          <p:cNvGraphicFramePr>
            <a:graphicFrameLocks noGrp="1"/>
          </p:cNvGraphicFramePr>
          <p:nvPr>
            <p:ph sz="quarter" idx="18"/>
            <p:extLst>
              <p:ext uri="{D42A27DB-BD31-4B8C-83A1-F6EECF244321}">
                <p14:modId xmlns:p14="http://schemas.microsoft.com/office/powerpoint/2010/main" val="1173065437"/>
              </p:ext>
            </p:extLst>
          </p:nvPr>
        </p:nvGraphicFramePr>
        <p:xfrm>
          <a:off x="1543050" y="2590800"/>
          <a:ext cx="6440487" cy="1854200"/>
        </p:xfrm>
        <a:graphic>
          <a:graphicData uri="http://schemas.openxmlformats.org/drawingml/2006/table">
            <a:tbl>
              <a:tblPr firstRow="1" bandRow="1">
                <a:tableStyleId>{8A107856-5554-42FB-B03E-39F5DBC370BA}</a:tableStyleId>
              </a:tblPr>
              <a:tblGrid>
                <a:gridCol w="2146829">
                  <a:extLst>
                    <a:ext uri="{9D8B030D-6E8A-4147-A177-3AD203B41FA5}">
                      <a16:colId xmlns:a16="http://schemas.microsoft.com/office/drawing/2014/main" val="3951154490"/>
                    </a:ext>
                  </a:extLst>
                </a:gridCol>
                <a:gridCol w="2146829">
                  <a:extLst>
                    <a:ext uri="{9D8B030D-6E8A-4147-A177-3AD203B41FA5}">
                      <a16:colId xmlns:a16="http://schemas.microsoft.com/office/drawing/2014/main" val="85327668"/>
                    </a:ext>
                  </a:extLst>
                </a:gridCol>
                <a:gridCol w="2146829">
                  <a:extLst>
                    <a:ext uri="{9D8B030D-6E8A-4147-A177-3AD203B41FA5}">
                      <a16:colId xmlns:a16="http://schemas.microsoft.com/office/drawing/2014/main" val="370534239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dirty="0"/>
                        <a:t>Оператор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/>
                        <a:t>Атауы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/>
                        <a:t>Мысал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03820537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KZ"/>
                        <a:t>==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/>
                        <a:t>тең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/>
                        <a:t>x == y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68892741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KZ"/>
                        <a:t>!=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/>
                        <a:t>тең емес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/>
                        <a:t>x != y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01236666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KZ"/>
                        <a:t>&gt;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/>
                        <a:t>үлкен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/>
                        <a:t>x &gt; y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67924763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KZ"/>
                        <a:t>&lt;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/>
                        <a:t>кіші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dirty="0"/>
                        <a:t>x &lt; y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780153626"/>
                  </a:ext>
                </a:extLst>
              </a:tr>
            </a:tbl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942DC973-31D4-202D-B417-BC912F32FD84}"/>
              </a:ext>
            </a:extLst>
          </p:cNvPr>
          <p:cNvSpPr txBox="1"/>
          <p:nvPr/>
        </p:nvSpPr>
        <p:spPr>
          <a:xfrm>
            <a:off x="3048000" y="6139932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 dirty="0"/>
              <a:t>juz50</a:t>
            </a:r>
            <a:endParaRPr lang="ru-KZ" b="1" dirty="0"/>
          </a:p>
        </p:txBody>
      </p:sp>
    </p:spTree>
    <p:extLst>
      <p:ext uri="{BB962C8B-B14F-4D97-AF65-F5344CB8AC3E}">
        <p14:creationId xmlns:p14="http://schemas.microsoft.com/office/powerpoint/2010/main" val="35108190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C0116B4-A323-06A0-123A-C88DA4D0A21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A80E37F-56C0-4A27-74B2-F4814F7CAD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/>
              <a:t>Логикалық</a:t>
            </a:r>
            <a:r>
              <a:rPr lang="ru-RU" dirty="0"/>
              <a:t> </a:t>
            </a:r>
            <a:r>
              <a:rPr lang="ru-RU" dirty="0" err="1"/>
              <a:t>операторлар</a:t>
            </a:r>
            <a:endParaRPr lang="ru-KZ" dirty="0"/>
          </a:p>
        </p:txBody>
      </p:sp>
      <p:graphicFrame>
        <p:nvGraphicFramePr>
          <p:cNvPr id="5" name="Объект 4">
            <a:extLst>
              <a:ext uri="{FF2B5EF4-FFF2-40B4-BE49-F238E27FC236}">
                <a16:creationId xmlns:a16="http://schemas.microsoft.com/office/drawing/2014/main" id="{0507E8F9-DF0F-9E18-FE31-85249ABDD967}"/>
              </a:ext>
            </a:extLst>
          </p:cNvPr>
          <p:cNvGraphicFramePr>
            <a:graphicFrameLocks noGrp="1"/>
          </p:cNvGraphicFramePr>
          <p:nvPr>
            <p:ph sz="quarter" idx="18"/>
            <p:extLst>
              <p:ext uri="{D42A27DB-BD31-4B8C-83A1-F6EECF244321}">
                <p14:modId xmlns:p14="http://schemas.microsoft.com/office/powerpoint/2010/main" val="106584536"/>
              </p:ext>
            </p:extLst>
          </p:nvPr>
        </p:nvGraphicFramePr>
        <p:xfrm>
          <a:off x="1543050" y="2590800"/>
          <a:ext cx="6440487" cy="1112520"/>
        </p:xfrm>
        <a:graphic>
          <a:graphicData uri="http://schemas.openxmlformats.org/drawingml/2006/table">
            <a:tbl>
              <a:tblPr firstRow="1" bandRow="1">
                <a:tableStyleId>{8A107856-5554-42FB-B03E-39F5DBC370BA}</a:tableStyleId>
              </a:tblPr>
              <a:tblGrid>
                <a:gridCol w="2146829">
                  <a:extLst>
                    <a:ext uri="{9D8B030D-6E8A-4147-A177-3AD203B41FA5}">
                      <a16:colId xmlns:a16="http://schemas.microsoft.com/office/drawing/2014/main" val="3951154490"/>
                    </a:ext>
                  </a:extLst>
                </a:gridCol>
                <a:gridCol w="2146829">
                  <a:extLst>
                    <a:ext uri="{9D8B030D-6E8A-4147-A177-3AD203B41FA5}">
                      <a16:colId xmlns:a16="http://schemas.microsoft.com/office/drawing/2014/main" val="85327668"/>
                    </a:ext>
                  </a:extLst>
                </a:gridCol>
                <a:gridCol w="2146829">
                  <a:extLst>
                    <a:ext uri="{9D8B030D-6E8A-4147-A177-3AD203B41FA5}">
                      <a16:colId xmlns:a16="http://schemas.microsoft.com/office/drawing/2014/main" val="370534239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/>
                        <a:t>Оператор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/>
                        <a:t>Атауы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/>
                        <a:t>Мысал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03820537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KZ"/>
                        <a:t>&amp;&amp;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/>
                        <a:t>және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/>
                        <a:t>x&gt;0 &amp;&amp; y&lt;5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68892741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KZ"/>
                        <a:t>!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dirty="0" err="1"/>
                        <a:t>терістеу</a:t>
                      </a:r>
                      <a:r>
                        <a:rPr lang="ru-RU" dirty="0"/>
                        <a:t> (</a:t>
                      </a:r>
                      <a:r>
                        <a:rPr lang="en-US" dirty="0"/>
                        <a:t>not)</a:t>
                      </a:r>
                      <a:endParaRPr lang="ru-K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dirty="0"/>
                        <a:t>!(x==5)</a:t>
                      </a:r>
                      <a:endParaRPr lang="ru-KZ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012366667"/>
                  </a:ext>
                </a:extLst>
              </a:tr>
            </a:tbl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0A3BFA35-0C78-B8E1-754D-183DA3B88F46}"/>
              </a:ext>
            </a:extLst>
          </p:cNvPr>
          <p:cNvSpPr txBox="1"/>
          <p:nvPr/>
        </p:nvSpPr>
        <p:spPr>
          <a:xfrm>
            <a:off x="3048000" y="6139932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 dirty="0"/>
              <a:t>juz50</a:t>
            </a:r>
            <a:endParaRPr lang="ru-KZ" b="1" dirty="0"/>
          </a:p>
        </p:txBody>
      </p:sp>
    </p:spTree>
    <p:extLst>
      <p:ext uri="{BB962C8B-B14F-4D97-AF65-F5344CB8AC3E}">
        <p14:creationId xmlns:p14="http://schemas.microsoft.com/office/powerpoint/2010/main" val="230227733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E7F1E18-AD2D-13C4-08B4-4974F684234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CA820FA-A865-EC0E-D60C-E6ED5DE657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/>
              <a:t>Енгізу-шығару</a:t>
            </a:r>
            <a:r>
              <a:rPr lang="ru-RU" dirty="0"/>
              <a:t> </a:t>
            </a:r>
            <a:r>
              <a:rPr lang="ru-RU" dirty="0" err="1"/>
              <a:t>операторлары</a:t>
            </a:r>
            <a:endParaRPr lang="ru-KZ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D2C257B-430D-6D55-8677-21B7FA15C00C}"/>
              </a:ext>
            </a:extLst>
          </p:cNvPr>
          <p:cNvSpPr txBox="1"/>
          <p:nvPr/>
        </p:nvSpPr>
        <p:spPr>
          <a:xfrm>
            <a:off x="3048000" y="6139932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 dirty="0"/>
              <a:t>juz50</a:t>
            </a:r>
            <a:endParaRPr lang="ru-KZ" b="1" dirty="0"/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8499891C-674E-014D-B1AF-276CF47BFF74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1542563" y="2590800"/>
            <a:ext cx="6441412" cy="1024467"/>
          </a:xfrm>
        </p:spPr>
        <p:txBody>
          <a:bodyPr>
            <a:normAutofit lnSpcReduction="10000"/>
          </a:bodyPr>
          <a:lstStyle/>
          <a:p>
            <a:r>
              <a:rPr lang="en-US" b="1" dirty="0" err="1"/>
              <a:t>cin</a:t>
            </a:r>
            <a:r>
              <a:rPr lang="en-US" b="1" dirty="0"/>
              <a:t> — </a:t>
            </a:r>
            <a:r>
              <a:rPr lang="ru-RU" b="1" dirty="0" err="1"/>
              <a:t>енгізу</a:t>
            </a:r>
            <a:endParaRPr lang="ru-RU" b="1" dirty="0"/>
          </a:p>
          <a:p>
            <a:r>
              <a:rPr lang="en-US" b="1" dirty="0" err="1"/>
              <a:t>cout</a:t>
            </a:r>
            <a:r>
              <a:rPr lang="en-US" b="1" dirty="0"/>
              <a:t> — </a:t>
            </a:r>
            <a:r>
              <a:rPr lang="ru-RU" b="1" dirty="0" err="1"/>
              <a:t>шығару</a:t>
            </a:r>
            <a:endParaRPr lang="ru-KZ" b="1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9C718F85-7040-48A2-040F-E130B676A8C7}"/>
              </a:ext>
            </a:extLst>
          </p:cNvPr>
          <p:cNvSpPr txBox="1"/>
          <p:nvPr/>
        </p:nvSpPr>
        <p:spPr>
          <a:xfrm>
            <a:off x="1676398" y="3822469"/>
            <a:ext cx="6096000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KZ" dirty="0" err="1"/>
              <a:t>int</a:t>
            </a:r>
            <a:r>
              <a:rPr lang="ru-KZ" dirty="0"/>
              <a:t> a;</a:t>
            </a:r>
          </a:p>
          <a:p>
            <a:r>
              <a:rPr lang="ru-KZ" dirty="0" err="1">
                <a:solidFill>
                  <a:srgbClr val="FF0000"/>
                </a:solidFill>
              </a:rPr>
              <a:t>cin</a:t>
            </a:r>
            <a:r>
              <a:rPr lang="ru-KZ" dirty="0">
                <a:solidFill>
                  <a:srgbClr val="FF0000"/>
                </a:solidFill>
              </a:rPr>
              <a:t> </a:t>
            </a:r>
            <a:r>
              <a:rPr lang="ru-KZ" dirty="0"/>
              <a:t>&gt;&gt; a;</a:t>
            </a:r>
          </a:p>
          <a:p>
            <a:r>
              <a:rPr lang="ru-KZ" dirty="0" err="1">
                <a:solidFill>
                  <a:srgbClr val="FF0000"/>
                </a:solidFill>
              </a:rPr>
              <a:t>cout</a:t>
            </a:r>
            <a:r>
              <a:rPr lang="ru-KZ" dirty="0"/>
              <a:t> &lt;&lt; "Сан: " &lt;&lt; a &lt;&lt; </a:t>
            </a:r>
            <a:r>
              <a:rPr lang="ru-KZ" dirty="0" err="1"/>
              <a:t>endl</a:t>
            </a:r>
            <a:r>
              <a:rPr lang="ru-KZ" dirty="0"/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258550561"/>
      </p:ext>
    </p:extLst>
  </p:cSld>
  <p:clrMapOvr>
    <a:masterClrMapping/>
  </p:clrMapOvr>
</p:sld>
</file>

<file path=ppt/theme/theme1.xml><?xml version="1.0" encoding="utf-8"?>
<a:theme xmlns:a="http://schemas.openxmlformats.org/drawingml/2006/main" name="ShojiVTI">
  <a:themeElements>
    <a:clrScheme name="Shoji">
      <a:dk1>
        <a:sysClr val="windowText" lastClr="000000"/>
      </a:dk1>
      <a:lt1>
        <a:sysClr val="window" lastClr="FFFFFF"/>
      </a:lt1>
      <a:dk2>
        <a:srgbClr val="595460"/>
      </a:dk2>
      <a:lt2>
        <a:srgbClr val="EBEDEB"/>
      </a:lt2>
      <a:accent1>
        <a:srgbClr val="97A7B8"/>
      </a:accent1>
      <a:accent2>
        <a:srgbClr val="A5B592"/>
      </a:accent2>
      <a:accent3>
        <a:srgbClr val="CED228"/>
      </a:accent3>
      <a:accent4>
        <a:srgbClr val="D1C499"/>
      </a:accent4>
      <a:accent5>
        <a:srgbClr val="BDB3B6"/>
      </a:accent5>
      <a:accent6>
        <a:srgbClr val="C5A98D"/>
      </a:accent6>
      <a:hlink>
        <a:srgbClr val="CC9900"/>
      </a:hlink>
      <a:folHlink>
        <a:srgbClr val="96A9A9"/>
      </a:folHlink>
    </a:clrScheme>
    <a:fontScheme name="Custom 7">
      <a:majorFont>
        <a:latin typeface="Meiryo"/>
        <a:ea typeface=""/>
        <a:cs typeface=""/>
      </a:majorFont>
      <a:minorFont>
        <a:latin typeface="Meiryo"/>
        <a:ea typeface=""/>
        <a:cs typeface=""/>
      </a:minorFont>
    </a:fontScheme>
    <a:fmtScheme name="Feathered">
      <a:fillStyleLst>
        <a:solidFill>
          <a:schemeClr val="phClr"/>
        </a:solidFill>
        <a:solidFill>
          <a:schemeClr val="phClr">
            <a:tint val="67000"/>
            <a:satMod val="105000"/>
          </a:schemeClr>
        </a:soli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0000"/>
                <a:satMod val="120000"/>
                <a:lumMod val="99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>
              <a:tint val="50000"/>
              <a:shade val="83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25400" dir="5400000" algn="ctr" rotWithShape="0">
              <a:srgbClr val="000000">
                <a:alpha val="20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hojiVTI" id="{00D0DDEB-E771-48E5-9E96-0647434F08B1}" vid="{9D22D596-7FD0-4F89-958C-AD79A0949111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Image xmlns="71af3243-3dd4-4a8d-8c0d-dd76da1f02a5">
      <Url xsi:nil="true"/>
      <Description xsi:nil="true"/>
    </Image>
    <Status xmlns="71af3243-3dd4-4a8d-8c0d-dd76da1f02a5">Not started</Status>
    <Background xmlns="71af3243-3dd4-4a8d-8c0d-dd76da1f02a5">false</Background>
    <_ip_UnifiedCompliancePolicyProperties xmlns="http://schemas.microsoft.com/sharepoint/v3" xsi:nil="true"/>
    <ImageTagsTaxHTField xmlns="71af3243-3dd4-4a8d-8c0d-dd76da1f02a5">
      <Terms xmlns="http://schemas.microsoft.com/office/infopath/2007/PartnerControls"/>
    </ImageTagsTaxHTField>
    <TaxCatchAll xmlns="230e9df3-be65-4c73-a93b-d1236ebd677e" xsi:nil="true"/>
    <MediaServiceKeyPoints xmlns="71af3243-3dd4-4a8d-8c0d-dd76da1f02a5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28" ma:contentTypeDescription="Create a new document." ma:contentTypeScope="" ma:versionID="60f5a4f2d2b0abadcf532d48ebf9cb71">
  <xsd:schema xmlns:xsd="http://www.w3.org/2001/XMLSchema" xmlns:xs="http://www.w3.org/2001/XMLSchema" xmlns:p="http://schemas.microsoft.com/office/2006/metadata/properties" xmlns:ns1="http://schemas.microsoft.com/sharepoint/v3" xmlns:ns2="71af3243-3dd4-4a8d-8c0d-dd76da1f02a5" xmlns:ns3="16c05727-aa75-4e4a-9b5f-8a80a1165891" xmlns:ns4="230e9df3-be65-4c73-a93b-d1236ebd677e" targetNamespace="http://schemas.microsoft.com/office/2006/metadata/properties" ma:root="true" ma:fieldsID="7dd78129e6a1811f84807ad11c651531" ns1:_="" ns2:_="" ns3:_="" ns4:_="">
    <xsd:import namespace="http://schemas.microsoft.com/sharepoint/v3"/>
    <xsd:import namespace="71af3243-3dd4-4a8d-8c0d-dd76da1f02a5"/>
    <xsd:import namespace="16c05727-aa75-4e4a-9b5f-8a80a1165891"/>
    <xsd:import namespace="230e9df3-be65-4c73-a93b-d1236ebd677e"/>
    <xsd:element name="properties">
      <xsd:complexType>
        <xsd:sequence>
          <xsd:element name="documentManagement">
            <xsd:complexType>
              <xsd:all>
                <xsd:element ref="ns2:Status" minOccurs="0"/>
                <xsd:element ref="ns2:Image" minOccurs="0"/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1:_ip_UnifiedCompliancePolicyProperties" minOccurs="0"/>
                <xsd:element ref="ns1:_ip_UnifiedCompliancePolicyUIAction" minOccurs="0"/>
                <xsd:element ref="ns4:TaxCatchAll" minOccurs="0"/>
                <xsd:element ref="ns2:ImageTagsTaxHTField" minOccurs="0"/>
                <xsd:element ref="ns2:MediaServiceLocation" minOccurs="0"/>
                <xsd:element ref="ns2:MediaLengthInSeconds" minOccurs="0"/>
                <xsd:element ref="ns2:Background" minOccurs="0"/>
                <xsd:element ref="ns2:MediaServiceSearchProperties" minOccurs="0"/>
                <xsd:element ref="ns2:MediaServiceDocTags" minOccurs="0"/>
                <xsd:element ref="ns2:MediaServiceObjectDetectorVersions" minOccurs="0"/>
                <xsd:element ref="ns2:MediaServiceSystem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hidden="true" ma:internalName="_ip_UnifiedCompliancePolicyProperties" ma:readOnly="false">
      <xsd:simpleType>
        <xsd:restriction base="dms:Note"/>
      </xsd:simpleType>
    </xsd:element>
    <xsd:element name="_ip_UnifiedCompliancePolicyUIAction" ma:index="21" nillable="true" ma:displayName="Unified Compliance Policy UI Action" ma:hidden="true" ma:internalName="_ip_UnifiedCompliancePolicyUIAction" ma:readOnly="fals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Status" ma:index="2" nillable="true" ma:displayName="Status" ma:default="Not started" ma:format="Dropdown" ma:internalName="Status" ma:readOnly="false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  <xsd:element name="Image" ma:index="3" nillable="true" ma:displayName="Image" ma:format="Image" ma:internalName="Image" ma:readOnly="fals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hidden="true" ma:internalName="MediaServiceOCR" ma:readOnly="true">
      <xsd:simpleType>
        <xsd:restriction base="dms:Note"/>
      </xsd:simpleType>
    </xsd:element>
    <xsd:element name="MediaServiceAutoTags" ma:index="11" nillable="true" ma:displayName="MediaServiceAutoTags" ma:hidden="true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hidden="true" ma:internalName="MediaServiceKeyPoints" ma:readOnly="false">
      <xsd:simpleType>
        <xsd:restriction base="dms:Note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ImageTagsTaxHTField" ma:index="25" nillable="true" ma:taxonomy="true" ma:internalName="ImageTagsTaxHTField" ma:taxonomyFieldName="MediaServiceImageTags" ma:displayName="Image Tags" ma:readOnly="false" ma:fieldId="{5cf76f15-5ced-4ddc-b409-7134ff3c332f}" ma:taxonomyMulti="true" ma:sspId="e385fb40-52d4-4fae-9c5b-3e8ff8a5878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6" nillable="true" ma:displayName="Location" ma:hidden="true" ma:internalName="MediaServiceLocation" ma:readOnly="true">
      <xsd:simpleType>
        <xsd:restriction base="dms:Text"/>
      </xsd:simpleType>
    </xsd:element>
    <xsd:element name="MediaLengthInSeconds" ma:index="27" nillable="true" ma:displayName="MediaLengthInSeconds" ma:hidden="true" ma:internalName="MediaLengthInSeconds" ma:readOnly="true">
      <xsd:simpleType>
        <xsd:restriction base="dms:Unknown"/>
      </xsd:simpleType>
    </xsd:element>
    <xsd:element name="Background" ma:index="28" nillable="true" ma:displayName="Background" ma:default="0" ma:format="Dropdown" ma:internalName="Background">
      <xsd:simpleType>
        <xsd:restriction base="dms:Boolean"/>
      </xsd:simpleType>
    </xsd:element>
    <xsd:element name="MediaServiceSearchProperties" ma:index="2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ocTags" ma:index="30" nillable="true" ma:displayName="MediaServiceDocTags" ma:hidden="true" ma:internalName="MediaServiceDocTags" ma:readOnly="true">
      <xsd:simpleType>
        <xsd:restriction base="dms:Note"/>
      </xsd:simpleType>
    </xsd:element>
    <xsd:element name="MediaServiceObjectDetectorVersions" ma:index="3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ystemTags" ma:index="32" nillable="true" ma:displayName="MediaServiceSystemTags" ma:hidden="true" ma:internalName="MediaServiceSystemTag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hidden="tru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hidden="true" ma:internalName="SharedWithDetail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0e9df3-be65-4c73-a93b-d1236ebd677e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3f6bfcbc-3db3-4ae6-bd76-326f0798ad28}" ma:internalName="TaxCatchAll" ma:readOnly="false" ma:showField="CatchAllData" ma:web="16c05727-aa75-4e4a-9b5f-8a80a116589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57FF477C-132F-44F8-8C56-EBFF95FAF97B}">
  <ds:schemaRefs>
    <ds:schemaRef ds:uri="http://schemas.microsoft.com/office/2006/metadata/properties"/>
    <ds:schemaRef ds:uri="http://schemas.microsoft.com/office/infopath/2007/PartnerControls"/>
    <ds:schemaRef ds:uri="http://schemas.microsoft.com/sharepoint/v3"/>
    <ds:schemaRef ds:uri="71af3243-3dd4-4a8d-8c0d-dd76da1f02a5"/>
    <ds:schemaRef ds:uri="230e9df3-be65-4c73-a93b-d1236ebd677e"/>
  </ds:schemaRefs>
</ds:datastoreItem>
</file>

<file path=customXml/itemProps2.xml><?xml version="1.0" encoding="utf-8"?>
<ds:datastoreItem xmlns:ds="http://schemas.openxmlformats.org/officeDocument/2006/customXml" ds:itemID="{6F36CB81-A037-44A8-88EB-C0C0F17FD4B1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2C1AA24C-4CA6-40FF-8947-DA1F6F47456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71af3243-3dd4-4a8d-8c0d-dd76da1f02a5"/>
    <ds:schemaRef ds:uri="16c05727-aa75-4e4a-9b5f-8a80a1165891"/>
    <ds:schemaRef ds:uri="230e9df3-be65-4c73-a93b-d1236ebd677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/>
</file>

<file path=docProps/app.xml><?xml version="1.0" encoding="utf-8"?>
<Properties xmlns="http://schemas.openxmlformats.org/officeDocument/2006/extended-properties" xmlns:vt="http://schemas.openxmlformats.org/officeDocument/2006/docPropsVTypes">
  <Template>{61971FAD-28F6-4C6F-B8EE-7683269ABABE}TF2b9189fa-8f70-44c5-a025-8c7b018ae2a9a796464d_win32-1d960f5e6b5e</Template>
  <TotalTime>3809</TotalTime>
  <Words>541</Words>
  <Application>Microsoft Office PowerPoint</Application>
  <PresentationFormat>Широкоэкранный</PresentationFormat>
  <Paragraphs>149</Paragraphs>
  <Slides>12</Slides>
  <Notes>4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9" baseType="lpstr">
      <vt:lpstr>Meiryo</vt:lpstr>
      <vt:lpstr>Arial</vt:lpstr>
      <vt:lpstr>Arial Unicode MS</vt:lpstr>
      <vt:lpstr>Calibri</vt:lpstr>
      <vt:lpstr>Corbel</vt:lpstr>
      <vt:lpstr>Wingdings</vt:lpstr>
      <vt:lpstr>ShojiVTI</vt:lpstr>
      <vt:lpstr>«Алгоритмдік тілдің операторлары және бағдарлама құрылымы» Турарбек Ә.Т.</vt:lpstr>
      <vt:lpstr>Кіріспе</vt:lpstr>
      <vt:lpstr> C++ тілінің жалпы құрылымы</vt:lpstr>
      <vt:lpstr>Операторлардың түрлері</vt:lpstr>
      <vt:lpstr>Тағайындау, меншіктеу (присваивание) операторлары </vt:lpstr>
      <vt:lpstr>Цикл операторлары</vt:lpstr>
      <vt:lpstr>Салыстыру операторлары</vt:lpstr>
      <vt:lpstr>Логикалық операторлар</vt:lpstr>
      <vt:lpstr>Енгізу-шығару операторлары</vt:lpstr>
      <vt:lpstr>Шартты операторлар</vt:lpstr>
      <vt:lpstr> 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asem Turarbek</dc:creator>
  <cp:lastModifiedBy>asem Turarbek</cp:lastModifiedBy>
  <cp:revision>11</cp:revision>
  <dcterms:created xsi:type="dcterms:W3CDTF">2025-06-29T15:56:56Z</dcterms:created>
  <dcterms:modified xsi:type="dcterms:W3CDTF">2025-10-29T14:29:21Z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  <property fmtid="{D5CDD505-2E9C-101B-9397-08002B2CF9AE}" pid="3" name="MediaServiceImageTags">
    <vt:lpwstr/>
  </property>
</Properties>
</file>